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embeddedFontLst>
    <p:embeddedFont>
      <p:font typeface="Gill Sans"/>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GillSans-bold.fntdata"/><Relationship Id="rId25" Type="http://schemas.openxmlformats.org/officeDocument/2006/relationships/font" Target="fonts/GillSans-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ositivepsychology.com/what-is-mindfulness/" TargetMode="External"/><Relationship Id="rId3" Type="http://schemas.openxmlformats.org/officeDocument/2006/relationships/hyperlink" Target="https://www.mindful.org/what-is-mindfulness/"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ositivepsychology.com/benefits-of-mindfulness/" TargetMode="External"/><Relationship Id="rId3" Type="http://schemas.openxmlformats.org/officeDocument/2006/relationships/hyperlink" Target="https://www.npr.org/sections/13.7/2015/07/21/424948567/does-mindfulness-mean-anythin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elpguide.org/harvard/benefits-of-mindfulness.htm" TargetMode="External"/><Relationship Id="rId3" Type="http://schemas.openxmlformats.org/officeDocument/2006/relationships/hyperlink" Target="https://www.wallpaperflare.com/person-holding-clear-glass-glass-human-sphere-edisto-beach-sc-wallpaper-eect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ositivepsychology.com/what-is-mindfulness/" TargetMode="External"/><Relationship Id="rId3" Type="http://schemas.openxmlformats.org/officeDocument/2006/relationships/hyperlink" Target="https://www.proceilingtiles.com/ST-15107975.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ognitive_behavioral_therapy" TargetMode="External"/><Relationship Id="rId3" Type="http://schemas.openxmlformats.org/officeDocument/2006/relationships/hyperlink" Target="https://www.facebook.com/pg/LetsDiscussItTogether/post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goodtherapy.org/learn-about-therapy/types/mindfulness-based-cognitive-therapy" TargetMode="External"/><Relationship Id="rId3" Type="http://schemas.openxmlformats.org/officeDocument/2006/relationships/hyperlink" Target="https://growinspiritmagazine.com/article/meditation-tips" TargetMode="External"/><Relationship Id="rId4" Type="http://schemas.openxmlformats.org/officeDocument/2006/relationships/hyperlink" Target="https://www.canvasitup.com/products/canvas-wall-art-prints-purple-roses-on-black-stones-and-water-photo-print-picture-room-decoration-floral-pictures-photos-home?variant=40619099412"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llegian.psu.edu/lifestyles/health/article_58131944-104c-11e8-9e6d-9fd2ac28debc.html" TargetMode="External"/><Relationship Id="rId3" Type="http://schemas.openxmlformats.org/officeDocument/2006/relationships/hyperlink" Target="https://www.goodtherapy.org/learn-about-therapy/types/mindfulness-based-cognitive-therapy" TargetMode="External"/><Relationship Id="rId4" Type="http://schemas.openxmlformats.org/officeDocument/2006/relationships/hyperlink" Target="https://webstockreview.net/explore/gears-clipart-human-mind/"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uffpost.com/entry/stress-reduction-technique_b_2750736"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elpguide.org/harvard/benefits-of-mindfulness.htm" TargetMode="External"/><Relationship Id="rId3" Type="http://schemas.openxmlformats.org/officeDocument/2006/relationships/hyperlink" Target="https://hbr.org/2019/01/how-mindfulness-can-help-engineers-solve-problem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photos/sunset-yoga-zen-meditation-woman-4830931/"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well.com/article/best-products-to-help-you-sleep-better-edd71191/6527203045694074880"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skins.com/peaceful_waterfall/"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pa.org/monitor/2019/05/ce-corner-isolation" TargetMode="External"/><Relationship Id="rId3" Type="http://schemas.openxmlformats.org/officeDocument/2006/relationships/hyperlink" Target="http://www.cdc.gov/coronavirus/2019-ncov/daily-life-coping/managing-stress-anxiety.html" TargetMode="External"/><Relationship Id="rId4" Type="http://schemas.openxmlformats.org/officeDocument/2006/relationships/hyperlink" Target="https://side-out.org/patient-reflections-learning-about-cancer/dealing-with-fear/"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dc.gov/coronavirus/2019-ncov/faq.html#Coronavirus-Disease-2019-Basics" TargetMode="External"/><Relationship Id="rId3" Type="http://schemas.openxmlformats.org/officeDocument/2006/relationships/hyperlink" Target="https://www.mindwell-leeds.org.uk/myself/feeling-unwell/anxiety"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dc.gov/coronavirus/2019-ncov/daily-life-coping/managing-stress-anxiety.html" TargetMode="External"/><Relationship Id="rId3" Type="http://schemas.openxmlformats.org/officeDocument/2006/relationships/hyperlink" Target="https://shawellnessclinic.com/en/shamagazine/brain-gy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ositivepsychology.com/benefits-of-mindfulness/" TargetMode="External"/><Relationship Id="rId3" Type="http://schemas.openxmlformats.org/officeDocument/2006/relationships/hyperlink" Target="https://www.needpix.com/photo/365841/mindfulness-signs-sky-cloud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indful.org/what-is-mindfulness/" TargetMode="External"/><Relationship Id="rId3" Type="http://schemas.openxmlformats.org/officeDocument/2006/relationships/hyperlink" Target="https://www.mayoclinichealthsystem.org/hometown-health/speaking-of-health/5-tips-to-keep-your-brain-healthy"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latin typeface="Gill Sans"/>
                <a:ea typeface="Gill Sans"/>
                <a:cs typeface="Gill Sans"/>
                <a:sym typeface="Gill Sans"/>
                <a:hlinkClick r:id="rId2"/>
              </a:rPr>
              <a:t>https://positivepsychology.com/what-is-mindfulness/</a:t>
            </a:r>
            <a:endParaRPr>
              <a:latin typeface="Gill Sans"/>
              <a:ea typeface="Gill Sans"/>
              <a:cs typeface="Gill Sans"/>
              <a:sym typeface="Gill Sans"/>
            </a:endParaRPr>
          </a:p>
          <a:p>
            <a:pPr indent="0" lvl="0" marL="0" rtl="0" algn="l">
              <a:lnSpc>
                <a:spcPct val="100000"/>
              </a:lnSpc>
              <a:spcBef>
                <a:spcPts val="0"/>
              </a:spcBef>
              <a:spcAft>
                <a:spcPts val="0"/>
              </a:spcAft>
              <a:buSzPts val="1400"/>
              <a:buNone/>
            </a:pPr>
            <a:r>
              <a:rPr lang="en-US" u="sng">
                <a:solidFill>
                  <a:schemeClr val="hlink"/>
                </a:solidFill>
                <a:latin typeface="Gill Sans"/>
                <a:ea typeface="Gill Sans"/>
                <a:cs typeface="Gill Sans"/>
                <a:sym typeface="Gill Sans"/>
                <a:hlinkClick r:id="rId3"/>
              </a:rPr>
              <a:t>https://www.mindful.org/what-is-mindfulness/</a:t>
            </a:r>
            <a:endParaRPr>
              <a:latin typeface="Gill Sans"/>
              <a:ea typeface="Gill Sans"/>
              <a:cs typeface="Gill Sans"/>
              <a:sym typeface="Gill Sans"/>
            </a:endParaRPr>
          </a:p>
        </p:txBody>
      </p:sp>
      <p:sp>
        <p:nvSpPr>
          <p:cNvPr id="147" name="Google Shape;14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latin typeface="Gill Sans"/>
                <a:ea typeface="Gill Sans"/>
                <a:cs typeface="Gill Sans"/>
                <a:sym typeface="Gill Sans"/>
                <a:hlinkClick r:id="rId2"/>
              </a:rPr>
              <a:t>https://positivepsychology.com/benefits-of-mindfulness/</a:t>
            </a:r>
            <a:endParaRPr>
              <a:latin typeface="Gill Sans"/>
              <a:ea typeface="Gill Sans"/>
              <a:cs typeface="Gill Sans"/>
              <a:sym typeface="Gill Sans"/>
            </a:endParaRPr>
          </a:p>
          <a:p>
            <a:pPr indent="0" lvl="0" marL="0" rtl="0" algn="l">
              <a:lnSpc>
                <a:spcPct val="100000"/>
              </a:lnSpc>
              <a:spcBef>
                <a:spcPts val="0"/>
              </a:spcBef>
              <a:spcAft>
                <a:spcPts val="0"/>
              </a:spcAft>
              <a:buSzPts val="1400"/>
              <a:buNone/>
            </a:pPr>
            <a:r>
              <a:rPr lang="en-US">
                <a:latin typeface="Gill Sans"/>
                <a:ea typeface="Gill Sans"/>
                <a:cs typeface="Gill Sans"/>
                <a:sym typeface="Gill Sans"/>
              </a:rPr>
              <a:t>Image: </a:t>
            </a:r>
            <a:r>
              <a:rPr lang="en-US" u="sng">
                <a:solidFill>
                  <a:schemeClr val="hlink"/>
                </a:solidFill>
                <a:latin typeface="Gill Sans"/>
                <a:ea typeface="Gill Sans"/>
                <a:cs typeface="Gill Sans"/>
                <a:sym typeface="Gill Sans"/>
                <a:hlinkClick r:id="rId3"/>
              </a:rPr>
              <a:t>https://www.npr.org/sections/13.7/2015/07/21/424948567/does-mindfulness-mean-anything</a:t>
            </a:r>
            <a:endParaRPr>
              <a:latin typeface="Gill Sans"/>
              <a:ea typeface="Gill Sans"/>
              <a:cs typeface="Gill Sans"/>
              <a:sym typeface="Gill Sans"/>
            </a:endParaRPr>
          </a:p>
        </p:txBody>
      </p:sp>
      <p:sp>
        <p:nvSpPr>
          <p:cNvPr id="227" name="Google Shape;227;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latin typeface="Gill Sans"/>
                <a:ea typeface="Gill Sans"/>
                <a:cs typeface="Gill Sans"/>
                <a:sym typeface="Gill Sans"/>
                <a:hlinkClick r:id="rId2"/>
              </a:rPr>
              <a:t>https://www.helpguide.org/harvard/benefits-of-mindfulness.htm</a:t>
            </a:r>
            <a:endParaRPr>
              <a:latin typeface="Gill Sans"/>
              <a:ea typeface="Gill Sans"/>
              <a:cs typeface="Gill Sans"/>
              <a:sym typeface="Gill Sans"/>
            </a:endParaRPr>
          </a:p>
          <a:p>
            <a:pPr indent="0" lvl="0" marL="0" rtl="0" algn="l">
              <a:lnSpc>
                <a:spcPct val="100000"/>
              </a:lnSpc>
              <a:spcBef>
                <a:spcPts val="0"/>
              </a:spcBef>
              <a:spcAft>
                <a:spcPts val="0"/>
              </a:spcAft>
              <a:buSzPts val="1400"/>
              <a:buNone/>
            </a:pPr>
            <a:r>
              <a:rPr lang="en-US">
                <a:latin typeface="Gill Sans"/>
                <a:ea typeface="Gill Sans"/>
                <a:cs typeface="Gill Sans"/>
                <a:sym typeface="Gill Sans"/>
              </a:rPr>
              <a:t>Image: </a:t>
            </a:r>
            <a:r>
              <a:rPr lang="en-US" u="sng">
                <a:solidFill>
                  <a:schemeClr val="hlink"/>
                </a:solidFill>
                <a:latin typeface="Gill Sans"/>
                <a:ea typeface="Gill Sans"/>
                <a:cs typeface="Gill Sans"/>
                <a:sym typeface="Gill Sans"/>
                <a:hlinkClick r:id="rId3"/>
              </a:rPr>
              <a:t>https://www.wallpaperflare.com/person-holding-clear-glass-glass-human-sphere-edisto-beach-sc-wallpaper-eectf</a:t>
            </a:r>
            <a:endParaRPr>
              <a:latin typeface="Gill Sans"/>
              <a:ea typeface="Gill Sans"/>
              <a:cs typeface="Gill Sans"/>
              <a:sym typeface="Gill Sans"/>
            </a:endParaRPr>
          </a:p>
        </p:txBody>
      </p:sp>
      <p:sp>
        <p:nvSpPr>
          <p:cNvPr id="236" name="Google Shape;236;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838e4aa92a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838e4aa92a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latin typeface="Gill Sans"/>
                <a:ea typeface="Gill Sans"/>
                <a:cs typeface="Gill Sans"/>
                <a:sym typeface="Gill Sans"/>
                <a:hlinkClick r:id="rId2"/>
              </a:rPr>
              <a:t>https://positivepsychology.com/what-is-mindfulness/</a:t>
            </a:r>
            <a:endParaRPr>
              <a:latin typeface="Gill Sans"/>
              <a:ea typeface="Gill Sans"/>
              <a:cs typeface="Gill Sans"/>
              <a:sym typeface="Gill Sans"/>
            </a:endParaRPr>
          </a:p>
          <a:p>
            <a:pPr indent="0" lvl="0" marL="0" rtl="0" algn="l">
              <a:spcBef>
                <a:spcPts val="0"/>
              </a:spcBef>
              <a:spcAft>
                <a:spcPts val="0"/>
              </a:spcAft>
              <a:buNone/>
            </a:pPr>
            <a:r>
              <a:rPr lang="en-US">
                <a:latin typeface="Gill Sans"/>
                <a:ea typeface="Gill Sans"/>
                <a:cs typeface="Gill Sans"/>
                <a:sym typeface="Gill Sans"/>
              </a:rPr>
              <a:t>Image: </a:t>
            </a:r>
            <a:r>
              <a:rPr lang="en-US" u="sng">
                <a:solidFill>
                  <a:schemeClr val="hlink"/>
                </a:solidFill>
                <a:latin typeface="Gill Sans"/>
                <a:ea typeface="Gill Sans"/>
                <a:cs typeface="Gill Sans"/>
                <a:sym typeface="Gill Sans"/>
                <a:hlinkClick r:id="rId3"/>
              </a:rPr>
              <a:t>https://www.proceilingtiles.com/ST-15107975.html</a:t>
            </a:r>
            <a:endParaRPr>
              <a:latin typeface="Gill Sans"/>
              <a:ea typeface="Gill Sans"/>
              <a:cs typeface="Gill Sans"/>
              <a:sym typeface="Gill Sans"/>
            </a:endParaRPr>
          </a:p>
          <a:p>
            <a:pPr indent="0" lvl="0" marL="0" rtl="0" algn="l">
              <a:spcBef>
                <a:spcPts val="0"/>
              </a:spcBef>
              <a:spcAft>
                <a:spcPts val="0"/>
              </a:spcAft>
              <a:buNone/>
            </a:pPr>
            <a:r>
              <a:t/>
            </a:r>
            <a:endParaRPr/>
          </a:p>
        </p:txBody>
      </p:sp>
      <p:sp>
        <p:nvSpPr>
          <p:cNvPr id="245" name="Google Shape;245;g838e4aa92a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latin typeface="Gill Sans"/>
                <a:ea typeface="Gill Sans"/>
                <a:cs typeface="Gill Sans"/>
                <a:sym typeface="Gill Sans"/>
              </a:rPr>
              <a:t>“What Is Trauma-Focused Cognitive Behavioral Therapy?” </a:t>
            </a:r>
            <a:r>
              <a:rPr i="1" lang="en-US">
                <a:solidFill>
                  <a:srgbClr val="000000"/>
                </a:solidFill>
                <a:latin typeface="Gill Sans"/>
                <a:ea typeface="Gill Sans"/>
                <a:cs typeface="Gill Sans"/>
                <a:sym typeface="Gill Sans"/>
              </a:rPr>
              <a:t>Betterhelp</a:t>
            </a:r>
            <a:r>
              <a:rPr lang="en-US">
                <a:solidFill>
                  <a:srgbClr val="000000"/>
                </a:solidFill>
                <a:latin typeface="Gill Sans"/>
                <a:ea typeface="Gill Sans"/>
                <a:cs typeface="Gill Sans"/>
                <a:sym typeface="Gill Sans"/>
              </a:rPr>
              <a:t>, BetterHelp, 10 Oct. 2018.</a:t>
            </a:r>
            <a:endParaRPr>
              <a:solidFill>
                <a:srgbClr val="000000"/>
              </a:solidFill>
              <a:latin typeface="Gill Sans"/>
              <a:ea typeface="Gill Sans"/>
              <a:cs typeface="Gill Sans"/>
              <a:sym typeface="Gill Sans"/>
            </a:endParaRPr>
          </a:p>
          <a:p>
            <a:pPr indent="0" lvl="0" marL="0" rtl="0" algn="l">
              <a:lnSpc>
                <a:spcPct val="115000"/>
              </a:lnSpc>
              <a:spcBef>
                <a:spcPts val="0"/>
              </a:spcBef>
              <a:spcAft>
                <a:spcPts val="0"/>
              </a:spcAft>
              <a:buNone/>
            </a:pPr>
            <a:r>
              <a:rPr lang="en-US">
                <a:solidFill>
                  <a:srgbClr val="000000"/>
                </a:solidFill>
                <a:latin typeface="Gill Sans"/>
                <a:ea typeface="Gill Sans"/>
                <a:cs typeface="Gill Sans"/>
                <a:sym typeface="Gill Sans"/>
              </a:rPr>
              <a:t>“Mindfulness-Based Cognitive Therapy (MBCT).” </a:t>
            </a:r>
            <a:r>
              <a:rPr i="1" lang="en-US">
                <a:solidFill>
                  <a:srgbClr val="000000"/>
                </a:solidFill>
                <a:latin typeface="Gill Sans"/>
                <a:ea typeface="Gill Sans"/>
                <a:cs typeface="Gill Sans"/>
                <a:sym typeface="Gill Sans"/>
              </a:rPr>
              <a:t>Mindfulness–Based Cognitive Therapy</a:t>
            </a:r>
            <a:r>
              <a:rPr lang="en-US">
                <a:solidFill>
                  <a:srgbClr val="000000"/>
                </a:solidFill>
                <a:latin typeface="Gill Sans"/>
                <a:ea typeface="Gill Sans"/>
                <a:cs typeface="Gill Sans"/>
                <a:sym typeface="Gill Sans"/>
              </a:rPr>
              <a:t>, GoodTherapy, 3 Aug. 2018, www.goodtherapy.org/learn-about-therapy/types/mindfulness-based-cognitive-therapy.</a:t>
            </a:r>
            <a:endParaRPr>
              <a:solidFill>
                <a:srgbClr val="000000"/>
              </a:solidFill>
              <a:latin typeface="Gill Sans"/>
              <a:ea typeface="Gill Sans"/>
              <a:cs typeface="Gill Sans"/>
              <a:sym typeface="Gill Sans"/>
            </a:endParaRPr>
          </a:p>
          <a:p>
            <a:pPr indent="0" lvl="0" marL="0" rtl="0" algn="l">
              <a:lnSpc>
                <a:spcPct val="115000"/>
              </a:lnSpc>
              <a:spcBef>
                <a:spcPts val="0"/>
              </a:spcBef>
              <a:spcAft>
                <a:spcPts val="0"/>
              </a:spcAft>
              <a:buNone/>
            </a:pPr>
            <a:r>
              <a:rPr lang="en-US">
                <a:solidFill>
                  <a:srgbClr val="000000"/>
                </a:solidFill>
                <a:latin typeface="Gill Sans"/>
                <a:ea typeface="Gill Sans"/>
                <a:cs typeface="Gill Sans"/>
                <a:sym typeface="Gill Sans"/>
              </a:rPr>
              <a:t>Images: </a:t>
            </a:r>
            <a:r>
              <a:rPr lang="en-US" u="sng">
                <a:solidFill>
                  <a:schemeClr val="hlink"/>
                </a:solidFill>
                <a:latin typeface="Gill Sans"/>
                <a:ea typeface="Gill Sans"/>
                <a:cs typeface="Gill Sans"/>
                <a:sym typeface="Gill Sans"/>
                <a:hlinkClick r:id="rId2"/>
              </a:rPr>
              <a:t>https://en.wikipedia.org/wiki/Cognitive_behavioral_therapy</a:t>
            </a:r>
            <a:endParaRPr>
              <a:solidFill>
                <a:srgbClr val="000000"/>
              </a:solidFill>
              <a:latin typeface="Gill Sans"/>
              <a:ea typeface="Gill Sans"/>
              <a:cs typeface="Gill Sans"/>
              <a:sym typeface="Gill Sans"/>
            </a:endParaRPr>
          </a:p>
          <a:p>
            <a:pPr indent="0" lvl="0" marL="0" rtl="0" algn="l">
              <a:lnSpc>
                <a:spcPct val="115000"/>
              </a:lnSpc>
              <a:spcBef>
                <a:spcPts val="0"/>
              </a:spcBef>
              <a:spcAft>
                <a:spcPts val="0"/>
              </a:spcAft>
              <a:buNone/>
            </a:pPr>
            <a:r>
              <a:rPr lang="en-US" u="sng">
                <a:solidFill>
                  <a:schemeClr val="hlink"/>
                </a:solidFill>
                <a:latin typeface="Gill Sans"/>
                <a:ea typeface="Gill Sans"/>
                <a:cs typeface="Gill Sans"/>
                <a:sym typeface="Gill Sans"/>
                <a:hlinkClick r:id="rId3"/>
              </a:rPr>
              <a:t>https://www.facebook.com/pg/LetsDiscussItTogether/posts/</a:t>
            </a:r>
            <a:endParaRPr>
              <a:solidFill>
                <a:srgbClr val="000000"/>
              </a:solidFill>
              <a:latin typeface="Gill Sans"/>
              <a:ea typeface="Gill Sans"/>
              <a:cs typeface="Gill Sans"/>
              <a:sym typeface="Gill Sans"/>
            </a:endParaRPr>
          </a:p>
          <a:p>
            <a:pPr indent="0" lvl="0" marL="0" rtl="0" algn="l">
              <a:lnSpc>
                <a:spcPct val="115000"/>
              </a:lnSpc>
              <a:spcBef>
                <a:spcPts val="0"/>
              </a:spcBef>
              <a:spcAft>
                <a:spcPts val="0"/>
              </a:spcAft>
              <a:buNone/>
            </a:pPr>
            <a:r>
              <a:t/>
            </a:r>
            <a:endParaRPr sz="1400">
              <a:solidFill>
                <a:srgbClr val="000000"/>
              </a:solidFill>
              <a:latin typeface="Gill Sans"/>
              <a:ea typeface="Gill Sans"/>
              <a:cs typeface="Gill Sans"/>
              <a:sym typeface="Gill Sans"/>
            </a:endParaRPr>
          </a:p>
        </p:txBody>
      </p:sp>
      <p:sp>
        <p:nvSpPr>
          <p:cNvPr id="253" name="Google Shape;253;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latin typeface="Gill Sans"/>
                <a:ea typeface="Gill Sans"/>
                <a:cs typeface="Gill Sans"/>
                <a:sym typeface="Gill Sans"/>
              </a:rPr>
              <a:t>“What Is Trauma-Focused Cognitive Behavioral Therapy?” </a:t>
            </a:r>
            <a:r>
              <a:rPr i="1" lang="en-US">
                <a:solidFill>
                  <a:srgbClr val="000000"/>
                </a:solidFill>
                <a:latin typeface="Gill Sans"/>
                <a:ea typeface="Gill Sans"/>
                <a:cs typeface="Gill Sans"/>
                <a:sym typeface="Gill Sans"/>
              </a:rPr>
              <a:t>Betterhelp</a:t>
            </a:r>
            <a:r>
              <a:rPr lang="en-US">
                <a:solidFill>
                  <a:srgbClr val="000000"/>
                </a:solidFill>
                <a:latin typeface="Gill Sans"/>
                <a:ea typeface="Gill Sans"/>
                <a:cs typeface="Gill Sans"/>
                <a:sym typeface="Gill Sans"/>
              </a:rPr>
              <a:t>, BetterHelp, 10 Oct. 2018.</a:t>
            </a:r>
            <a:endParaRPr>
              <a:solidFill>
                <a:srgbClr val="000000"/>
              </a:solidFill>
              <a:latin typeface="Gill Sans"/>
              <a:ea typeface="Gill Sans"/>
              <a:cs typeface="Gill Sans"/>
              <a:sym typeface="Gill Sans"/>
            </a:endParaRPr>
          </a:p>
          <a:p>
            <a:pPr indent="0" lvl="0" marL="0" rtl="0" algn="l">
              <a:lnSpc>
                <a:spcPct val="115000"/>
              </a:lnSpc>
              <a:spcBef>
                <a:spcPts val="0"/>
              </a:spcBef>
              <a:spcAft>
                <a:spcPts val="0"/>
              </a:spcAft>
              <a:buNone/>
            </a:pPr>
            <a:r>
              <a:rPr lang="en-US">
                <a:solidFill>
                  <a:srgbClr val="000000"/>
                </a:solidFill>
                <a:latin typeface="Gill Sans"/>
                <a:ea typeface="Gill Sans"/>
                <a:cs typeface="Gill Sans"/>
                <a:sym typeface="Gill Sans"/>
              </a:rPr>
              <a:t>“Mindfulness-Based Cognitive Therapy (MBCT).” </a:t>
            </a:r>
            <a:r>
              <a:rPr i="1" lang="en-US">
                <a:solidFill>
                  <a:srgbClr val="000000"/>
                </a:solidFill>
                <a:latin typeface="Gill Sans"/>
                <a:ea typeface="Gill Sans"/>
                <a:cs typeface="Gill Sans"/>
                <a:sym typeface="Gill Sans"/>
              </a:rPr>
              <a:t>Mindfulness–Based Cognitive Therapy</a:t>
            </a:r>
            <a:r>
              <a:rPr lang="en-US">
                <a:solidFill>
                  <a:srgbClr val="000000"/>
                </a:solidFill>
                <a:latin typeface="Gill Sans"/>
                <a:ea typeface="Gill Sans"/>
                <a:cs typeface="Gill Sans"/>
                <a:sym typeface="Gill Sans"/>
              </a:rPr>
              <a:t>, GoodTherapy, 3 Aug. 2018, </a:t>
            </a:r>
            <a:r>
              <a:rPr lang="en-US" u="sng">
                <a:solidFill>
                  <a:schemeClr val="hlink"/>
                </a:solidFill>
                <a:latin typeface="Gill Sans"/>
                <a:ea typeface="Gill Sans"/>
                <a:cs typeface="Gill Sans"/>
                <a:sym typeface="Gill Sans"/>
                <a:hlinkClick r:id="rId2"/>
              </a:rPr>
              <a:t>www.goodtherapy.org/learn-about-therapy/types/mindfulness-based-cognitive-therapy</a:t>
            </a:r>
            <a:r>
              <a:rPr lang="en-US">
                <a:solidFill>
                  <a:srgbClr val="000000"/>
                </a:solidFill>
                <a:latin typeface="Gill Sans"/>
                <a:ea typeface="Gill Sans"/>
                <a:cs typeface="Gill Sans"/>
                <a:sym typeface="Gill Sans"/>
              </a:rPr>
              <a:t>.</a:t>
            </a:r>
            <a:endParaRPr>
              <a:solidFill>
                <a:srgbClr val="000000"/>
              </a:solidFill>
              <a:latin typeface="Gill Sans"/>
              <a:ea typeface="Gill Sans"/>
              <a:cs typeface="Gill Sans"/>
              <a:sym typeface="Gill Sans"/>
            </a:endParaRPr>
          </a:p>
          <a:p>
            <a:pPr indent="0" lvl="0" marL="0" rtl="0" algn="l">
              <a:lnSpc>
                <a:spcPct val="115000"/>
              </a:lnSpc>
              <a:spcBef>
                <a:spcPts val="0"/>
              </a:spcBef>
              <a:spcAft>
                <a:spcPts val="0"/>
              </a:spcAft>
              <a:buNone/>
            </a:pPr>
            <a:r>
              <a:rPr lang="en-US">
                <a:solidFill>
                  <a:srgbClr val="000000"/>
                </a:solidFill>
                <a:latin typeface="Gill Sans"/>
                <a:ea typeface="Gill Sans"/>
                <a:cs typeface="Gill Sans"/>
                <a:sym typeface="Gill Sans"/>
              </a:rPr>
              <a:t>Images: </a:t>
            </a:r>
            <a:r>
              <a:rPr lang="en-US" u="sng">
                <a:solidFill>
                  <a:schemeClr val="hlink"/>
                </a:solidFill>
                <a:latin typeface="Gill Sans"/>
                <a:ea typeface="Gill Sans"/>
                <a:cs typeface="Gill Sans"/>
                <a:sym typeface="Gill Sans"/>
                <a:hlinkClick r:id="rId3"/>
              </a:rPr>
              <a:t>https://growinspiritmagazine.com/article/meditation-tips</a:t>
            </a:r>
            <a:endParaRPr>
              <a:solidFill>
                <a:srgbClr val="000000"/>
              </a:solidFill>
              <a:latin typeface="Gill Sans"/>
              <a:ea typeface="Gill Sans"/>
              <a:cs typeface="Gill Sans"/>
              <a:sym typeface="Gill Sans"/>
            </a:endParaRPr>
          </a:p>
          <a:p>
            <a:pPr indent="0" lvl="0" marL="0" rtl="0" algn="l">
              <a:lnSpc>
                <a:spcPct val="115000"/>
              </a:lnSpc>
              <a:spcBef>
                <a:spcPts val="0"/>
              </a:spcBef>
              <a:spcAft>
                <a:spcPts val="0"/>
              </a:spcAft>
              <a:buNone/>
            </a:pPr>
            <a:r>
              <a:rPr lang="en-US" u="sng">
                <a:solidFill>
                  <a:schemeClr val="hlink"/>
                </a:solidFill>
                <a:latin typeface="Gill Sans"/>
                <a:ea typeface="Gill Sans"/>
                <a:cs typeface="Gill Sans"/>
                <a:sym typeface="Gill Sans"/>
                <a:hlinkClick r:id="rId4"/>
              </a:rPr>
              <a:t>https://www.canvasitup.com/products/canvas-wall-art-prints-purple-roses-on-black-stones-and-water-photo-print-picture-room-decoration-floral-pictures-photos-home?variant=40619099412</a:t>
            </a:r>
            <a:endParaRPr>
              <a:solidFill>
                <a:srgbClr val="000000"/>
              </a:solidFill>
              <a:latin typeface="Gill Sans"/>
              <a:ea typeface="Gill Sans"/>
              <a:cs typeface="Gill Sans"/>
              <a:sym typeface="Gill Sans"/>
            </a:endParaRPr>
          </a:p>
          <a:p>
            <a:pPr indent="0" lvl="0" marL="0" rtl="0" algn="l">
              <a:lnSpc>
                <a:spcPct val="115000"/>
              </a:lnSpc>
              <a:spcBef>
                <a:spcPts val="0"/>
              </a:spcBef>
              <a:spcAft>
                <a:spcPts val="0"/>
              </a:spcAft>
              <a:buNone/>
            </a:pPr>
            <a:r>
              <a:t/>
            </a:r>
            <a:endParaRPr>
              <a:solidFill>
                <a:schemeClr val="lt1"/>
              </a:solidFill>
              <a:latin typeface="Gill Sans"/>
              <a:ea typeface="Gill Sans"/>
              <a:cs typeface="Gill Sans"/>
              <a:sym typeface="Gill Sans"/>
            </a:endParaRPr>
          </a:p>
        </p:txBody>
      </p:sp>
      <p:sp>
        <p:nvSpPr>
          <p:cNvPr id="262" name="Google Shape;262;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latin typeface="Gill Sans"/>
                <a:ea typeface="Gill Sans"/>
                <a:cs typeface="Gill Sans"/>
                <a:sym typeface="Gill Sans"/>
                <a:hlinkClick r:id="rId2"/>
              </a:rPr>
              <a:t>https://www.collegian.psu.edu/lifestyles/health/article_58131944-104c-11e8-9e6d-9fd2ac28debc.html</a:t>
            </a:r>
            <a:endParaRPr>
              <a:latin typeface="Gill Sans"/>
              <a:ea typeface="Gill Sans"/>
              <a:cs typeface="Gill Sans"/>
              <a:sym typeface="Gill Sans"/>
            </a:endParaRPr>
          </a:p>
          <a:p>
            <a:pPr indent="0" lvl="0" marL="0" rtl="0" algn="l">
              <a:lnSpc>
                <a:spcPct val="100000"/>
              </a:lnSpc>
              <a:spcBef>
                <a:spcPts val="0"/>
              </a:spcBef>
              <a:spcAft>
                <a:spcPts val="0"/>
              </a:spcAft>
              <a:buSzPts val="1400"/>
              <a:buNone/>
            </a:pPr>
            <a:r>
              <a:rPr lang="en-US" u="sng">
                <a:solidFill>
                  <a:schemeClr val="hlink"/>
                </a:solidFill>
                <a:latin typeface="Gill Sans"/>
                <a:ea typeface="Gill Sans"/>
                <a:cs typeface="Gill Sans"/>
                <a:sym typeface="Gill Sans"/>
                <a:hlinkClick r:id="rId3"/>
              </a:rPr>
              <a:t>https://www.goodtherapy.org/learn-about-therapy/types/mindfulness-based-cognitive-therapy</a:t>
            </a:r>
            <a:endParaRPr>
              <a:latin typeface="Gill Sans"/>
              <a:ea typeface="Gill Sans"/>
              <a:cs typeface="Gill Sans"/>
              <a:sym typeface="Gill Sans"/>
            </a:endParaRPr>
          </a:p>
          <a:p>
            <a:pPr indent="0" lvl="0" marL="0" rtl="0" algn="l">
              <a:lnSpc>
                <a:spcPct val="100000"/>
              </a:lnSpc>
              <a:spcBef>
                <a:spcPts val="0"/>
              </a:spcBef>
              <a:spcAft>
                <a:spcPts val="0"/>
              </a:spcAft>
              <a:buSzPts val="1400"/>
              <a:buNone/>
            </a:pPr>
            <a:r>
              <a:rPr lang="en-US">
                <a:latin typeface="Gill Sans"/>
                <a:ea typeface="Gill Sans"/>
                <a:cs typeface="Gill Sans"/>
                <a:sym typeface="Gill Sans"/>
              </a:rPr>
              <a:t>Image: </a:t>
            </a:r>
            <a:r>
              <a:rPr lang="en-US" u="sng">
                <a:solidFill>
                  <a:schemeClr val="hlink"/>
                </a:solidFill>
                <a:latin typeface="Gill Sans"/>
                <a:ea typeface="Gill Sans"/>
                <a:cs typeface="Gill Sans"/>
                <a:sym typeface="Gill Sans"/>
                <a:hlinkClick r:id="rId4"/>
              </a:rPr>
              <a:t>https://webstockreview.net/explore/gears-clipart-human-mind/</a:t>
            </a:r>
            <a:endParaRPr>
              <a:latin typeface="Gill Sans"/>
              <a:ea typeface="Gill Sans"/>
              <a:cs typeface="Gill Sans"/>
              <a:sym typeface="Gill Sans"/>
            </a:endParaRPr>
          </a:p>
        </p:txBody>
      </p:sp>
      <p:sp>
        <p:nvSpPr>
          <p:cNvPr id="271" name="Google Shape;271;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Gill Sans"/>
                <a:ea typeface="Gill Sans"/>
                <a:cs typeface="Gill Sans"/>
                <a:sym typeface="Gill Sans"/>
              </a:rPr>
              <a:t>Dr. Wheeler’s PHRX 5060 Skills notes </a:t>
            </a:r>
            <a:endParaRPr>
              <a:latin typeface="Gill Sans"/>
              <a:ea typeface="Gill Sans"/>
              <a:cs typeface="Gill Sans"/>
              <a:sym typeface="Gill Sans"/>
            </a:endParaRPr>
          </a:p>
          <a:p>
            <a:pPr indent="0" lvl="0" marL="0" rtl="0" algn="l">
              <a:lnSpc>
                <a:spcPct val="100000"/>
              </a:lnSpc>
              <a:spcBef>
                <a:spcPts val="0"/>
              </a:spcBef>
              <a:spcAft>
                <a:spcPts val="0"/>
              </a:spcAft>
              <a:buSzPts val="1400"/>
              <a:buNone/>
            </a:pPr>
            <a:r>
              <a:rPr lang="en-US">
                <a:latin typeface="Gill Sans"/>
                <a:ea typeface="Gill Sans"/>
                <a:cs typeface="Gill Sans"/>
                <a:sym typeface="Gill Sans"/>
              </a:rPr>
              <a:t>Images: </a:t>
            </a:r>
            <a:r>
              <a:rPr lang="en-US" u="sng">
                <a:solidFill>
                  <a:schemeClr val="hlink"/>
                </a:solidFill>
                <a:latin typeface="Gill Sans"/>
                <a:ea typeface="Gill Sans"/>
                <a:cs typeface="Gill Sans"/>
                <a:sym typeface="Gill Sans"/>
                <a:hlinkClick r:id="rId2"/>
              </a:rPr>
              <a:t>https://www.huffpost.com/entry/stress-reduction-technique_b_2750736</a:t>
            </a:r>
            <a:endParaRPr>
              <a:latin typeface="Gill Sans"/>
              <a:ea typeface="Gill Sans"/>
              <a:cs typeface="Gill Sans"/>
              <a:sym typeface="Gill Sans"/>
            </a:endParaRPr>
          </a:p>
          <a:p>
            <a:pPr indent="0" lvl="0" marL="0" rtl="0" algn="l">
              <a:lnSpc>
                <a:spcPct val="100000"/>
              </a:lnSpc>
              <a:spcBef>
                <a:spcPts val="0"/>
              </a:spcBef>
              <a:spcAft>
                <a:spcPts val="0"/>
              </a:spcAft>
              <a:buSzPts val="1400"/>
              <a:buNone/>
            </a:pPr>
            <a:r>
              <a:t/>
            </a:r>
            <a:endParaRPr/>
          </a:p>
        </p:txBody>
      </p:sp>
      <p:sp>
        <p:nvSpPr>
          <p:cNvPr id="282" name="Google Shape;282;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737fc4fad8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737fc4fad8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u="sng">
                <a:solidFill>
                  <a:schemeClr val="hlink"/>
                </a:solidFill>
                <a:latin typeface="Gill Sans"/>
                <a:ea typeface="Gill Sans"/>
                <a:cs typeface="Gill Sans"/>
                <a:sym typeface="Gill Sans"/>
                <a:hlinkClick r:id="rId2"/>
              </a:rPr>
              <a:t>https://www.helpguide.org/harvard/benefits-of-mindfulness.htm</a:t>
            </a:r>
            <a:endParaRPr>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en-US">
                <a:latin typeface="Gill Sans"/>
                <a:ea typeface="Gill Sans"/>
                <a:cs typeface="Gill Sans"/>
                <a:sym typeface="Gill Sans"/>
              </a:rPr>
              <a:t>Image: </a:t>
            </a:r>
            <a:r>
              <a:rPr lang="en-US" u="sng">
                <a:solidFill>
                  <a:schemeClr val="hlink"/>
                </a:solidFill>
                <a:latin typeface="Gill Sans"/>
                <a:ea typeface="Gill Sans"/>
                <a:cs typeface="Gill Sans"/>
                <a:sym typeface="Gill Sans"/>
                <a:hlinkClick r:id="rId3"/>
              </a:rPr>
              <a:t>https://hbr.org/2019/01/how-mindfulness-can-help-engineers-solve-problems</a:t>
            </a:r>
            <a:endParaRPr>
              <a:latin typeface="Gill Sans"/>
              <a:ea typeface="Gill Sans"/>
              <a:cs typeface="Gill Sans"/>
              <a:sym typeface="Gill Sans"/>
            </a:endParaRPr>
          </a:p>
        </p:txBody>
      </p:sp>
      <p:sp>
        <p:nvSpPr>
          <p:cNvPr id="292" name="Google Shape;292;g737fc4fad8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838e4aa92a_1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838e4aa92a_1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Gill Sans"/>
                <a:ea typeface="Gill Sans"/>
                <a:cs typeface="Gill Sans"/>
                <a:sym typeface="Gill Sans"/>
              </a:rPr>
              <a:t>Brantley, Jeffrey, et al. “How To Practice Mindfulness Meditation.” </a:t>
            </a:r>
            <a:r>
              <a:rPr i="1" lang="en-US">
                <a:latin typeface="Gill Sans"/>
                <a:ea typeface="Gill Sans"/>
                <a:cs typeface="Gill Sans"/>
                <a:sym typeface="Gill Sans"/>
              </a:rPr>
              <a:t>Mindful</a:t>
            </a:r>
            <a:r>
              <a:rPr lang="en-US">
                <a:latin typeface="Gill Sans"/>
                <a:ea typeface="Gill Sans"/>
                <a:cs typeface="Gill Sans"/>
                <a:sym typeface="Gill Sans"/>
              </a:rPr>
              <a:t>, 21 Oct. 2019, www.mindful.org/mindfulness-how-to-do-it/.</a:t>
            </a:r>
            <a:endParaRPr>
              <a:latin typeface="Gill Sans"/>
              <a:ea typeface="Gill Sans"/>
              <a:cs typeface="Gill Sans"/>
              <a:sym typeface="Gill Sans"/>
            </a:endParaRPr>
          </a:p>
          <a:p>
            <a:pPr indent="0" lvl="0" marL="0" rtl="0" algn="l">
              <a:lnSpc>
                <a:spcPct val="115000"/>
              </a:lnSpc>
              <a:spcBef>
                <a:spcPts val="1200"/>
              </a:spcBef>
              <a:spcAft>
                <a:spcPts val="0"/>
              </a:spcAft>
              <a:buNone/>
            </a:pPr>
            <a:r>
              <a:rPr lang="en-US">
                <a:latin typeface="Gill Sans"/>
                <a:ea typeface="Gill Sans"/>
                <a:cs typeface="Gill Sans"/>
                <a:sym typeface="Gill Sans"/>
              </a:rPr>
              <a:t>Wong, Cathy. “Mindfulness Meditation: What It Is and How to Practice.” </a:t>
            </a:r>
            <a:r>
              <a:rPr i="1" lang="en-US">
                <a:latin typeface="Gill Sans"/>
                <a:ea typeface="Gill Sans"/>
                <a:cs typeface="Gill Sans"/>
                <a:sym typeface="Gill Sans"/>
              </a:rPr>
              <a:t>Verywell Mind</a:t>
            </a:r>
            <a:r>
              <a:rPr lang="en-US">
                <a:latin typeface="Gill Sans"/>
                <a:ea typeface="Gill Sans"/>
                <a:cs typeface="Gill Sans"/>
                <a:sym typeface="Gill Sans"/>
              </a:rPr>
              <a:t>, Verywell Mind, 3 Apr. 2020, www.verywellmind.com/mindfulness-meditation-88369.</a:t>
            </a:r>
            <a:endParaRPr>
              <a:latin typeface="Gill Sans"/>
              <a:ea typeface="Gill Sans"/>
              <a:cs typeface="Gill Sans"/>
              <a:sym typeface="Gill Sans"/>
            </a:endParaRPr>
          </a:p>
          <a:p>
            <a:pPr indent="0" lvl="0" marL="0" rtl="0" algn="l">
              <a:spcBef>
                <a:spcPts val="1200"/>
              </a:spcBef>
              <a:spcAft>
                <a:spcPts val="0"/>
              </a:spcAft>
              <a:buNone/>
            </a:pPr>
            <a:r>
              <a:rPr lang="en-US">
                <a:latin typeface="Gill Sans"/>
                <a:ea typeface="Gill Sans"/>
                <a:cs typeface="Gill Sans"/>
                <a:sym typeface="Gill Sans"/>
              </a:rPr>
              <a:t>Image: </a:t>
            </a:r>
            <a:r>
              <a:rPr lang="en-US" u="sng">
                <a:solidFill>
                  <a:schemeClr val="hlink"/>
                </a:solidFill>
                <a:latin typeface="Gill Sans"/>
                <a:ea typeface="Gill Sans"/>
                <a:cs typeface="Gill Sans"/>
                <a:sym typeface="Gill Sans"/>
                <a:hlinkClick r:id="rId2"/>
              </a:rPr>
              <a:t>https://pixabay.com/photos/sunset-yoga-zen-meditation-woman-4830931/</a:t>
            </a:r>
            <a:endParaRPr>
              <a:latin typeface="Gill Sans"/>
              <a:ea typeface="Gill Sans"/>
              <a:cs typeface="Gill Sans"/>
              <a:sym typeface="Gill Sans"/>
            </a:endParaRPr>
          </a:p>
          <a:p>
            <a:pPr indent="0" lvl="0" marL="0" rtl="0" algn="l">
              <a:spcBef>
                <a:spcPts val="0"/>
              </a:spcBef>
              <a:spcAft>
                <a:spcPts val="0"/>
              </a:spcAft>
              <a:buNone/>
            </a:pPr>
            <a:r>
              <a:t/>
            </a:r>
            <a:endParaRPr/>
          </a:p>
        </p:txBody>
      </p:sp>
      <p:sp>
        <p:nvSpPr>
          <p:cNvPr id="301" name="Google Shape;301;g838e4aa92a_1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838e4aa92a_2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838e4aa92a_2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Image: </a:t>
            </a:r>
            <a:r>
              <a:rPr lang="en-US" u="sng">
                <a:solidFill>
                  <a:schemeClr val="hlink"/>
                </a:solidFill>
                <a:hlinkClick r:id="rId2"/>
              </a:rPr>
              <a:t>https://www.dwell.com/article/best-products-to-help-you-sleep-better-edd71191/6527203045694074880</a:t>
            </a:r>
            <a:endParaRPr/>
          </a:p>
          <a:p>
            <a:pPr indent="0" lvl="0" marL="0" rtl="0" algn="l">
              <a:spcBef>
                <a:spcPts val="0"/>
              </a:spcBef>
              <a:spcAft>
                <a:spcPts val="0"/>
              </a:spcAft>
              <a:buNone/>
            </a:pPr>
            <a:r>
              <a:t/>
            </a:r>
            <a:endParaRPr/>
          </a:p>
        </p:txBody>
      </p:sp>
      <p:sp>
        <p:nvSpPr>
          <p:cNvPr id="310" name="Google Shape;310;g838e4aa92a_2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838e4aa92a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838e4aa92a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Gill Sans"/>
                <a:ea typeface="Gill Sans"/>
                <a:cs typeface="Gill Sans"/>
                <a:sym typeface="Gill Sans"/>
              </a:rPr>
              <a:t>Image: </a:t>
            </a:r>
            <a:r>
              <a:rPr lang="en-US" u="sng">
                <a:solidFill>
                  <a:schemeClr val="hlink"/>
                </a:solidFill>
                <a:latin typeface="Gill Sans"/>
                <a:ea typeface="Gill Sans"/>
                <a:cs typeface="Gill Sans"/>
                <a:sym typeface="Gill Sans"/>
                <a:hlinkClick r:id="rId2"/>
              </a:rPr>
              <a:t>https://www.goodskins.com/peaceful_waterfall/</a:t>
            </a:r>
            <a:endParaRPr>
              <a:latin typeface="Gill Sans"/>
              <a:ea typeface="Gill Sans"/>
              <a:cs typeface="Gill Sans"/>
              <a:sym typeface="Gill Sans"/>
            </a:endParaRPr>
          </a:p>
        </p:txBody>
      </p:sp>
      <p:sp>
        <p:nvSpPr>
          <p:cNvPr id="160" name="Google Shape;160;g838e4aa92a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737fc4fad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737fc4fad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None/>
            </a:pPr>
            <a:r>
              <a:rPr lang="en-US">
                <a:solidFill>
                  <a:srgbClr val="000000"/>
                </a:solidFill>
                <a:latin typeface="Gill Sans"/>
                <a:ea typeface="Gill Sans"/>
                <a:cs typeface="Gill Sans"/>
                <a:sym typeface="Gill Sans"/>
              </a:rPr>
              <a:t>“Frequently Asked Questions.” </a:t>
            </a:r>
            <a:r>
              <a:rPr i="1" lang="en-US">
                <a:solidFill>
                  <a:srgbClr val="000000"/>
                </a:solidFill>
                <a:latin typeface="Gill Sans"/>
                <a:ea typeface="Gill Sans"/>
                <a:cs typeface="Gill Sans"/>
                <a:sym typeface="Gill Sans"/>
              </a:rPr>
              <a:t>Centers for Disease Control and Prevention</a:t>
            </a:r>
            <a:r>
              <a:rPr lang="en-US">
                <a:solidFill>
                  <a:srgbClr val="000000"/>
                </a:solidFill>
                <a:latin typeface="Gill Sans"/>
                <a:ea typeface="Gill Sans"/>
                <a:cs typeface="Gill Sans"/>
                <a:sym typeface="Gill Sans"/>
              </a:rPr>
              <a:t>, Centers for Disease Control and Prevention, 11 Apr. 2020, www.cdc.gov/coronavirus/2019-ncov/faq.html#Coronavirus-Disease-2019-Basics.</a:t>
            </a:r>
            <a:endParaRPr>
              <a:solidFill>
                <a:srgbClr val="000000"/>
              </a:solidFill>
            </a:endParaRPr>
          </a:p>
        </p:txBody>
      </p:sp>
      <p:sp>
        <p:nvSpPr>
          <p:cNvPr id="168" name="Google Shape;168;g737fc4fad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737fc4fad8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737fc4fad8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a:solidFill>
                  <a:srgbClr val="000000"/>
                </a:solidFill>
                <a:latin typeface="Gill Sans"/>
                <a:ea typeface="Gill Sans"/>
                <a:cs typeface="Gill Sans"/>
                <a:sym typeface="Gill Sans"/>
              </a:rPr>
              <a:t>Novotney, Amy. “The Risks of Social Isolation.” </a:t>
            </a:r>
            <a:r>
              <a:rPr i="1" lang="en-US">
                <a:solidFill>
                  <a:srgbClr val="000000"/>
                </a:solidFill>
                <a:latin typeface="Gill Sans"/>
                <a:ea typeface="Gill Sans"/>
                <a:cs typeface="Gill Sans"/>
                <a:sym typeface="Gill Sans"/>
              </a:rPr>
              <a:t>Monitor on Psychology</a:t>
            </a:r>
            <a:r>
              <a:rPr lang="en-US">
                <a:solidFill>
                  <a:srgbClr val="000000"/>
                </a:solidFill>
                <a:latin typeface="Gill Sans"/>
                <a:ea typeface="Gill Sans"/>
                <a:cs typeface="Gill Sans"/>
                <a:sym typeface="Gill Sans"/>
              </a:rPr>
              <a:t>, American Psychological Association, May 2019, </a:t>
            </a:r>
            <a:r>
              <a:rPr lang="en-US" u="sng">
                <a:solidFill>
                  <a:srgbClr val="000000"/>
                </a:solidFill>
                <a:latin typeface="Gill Sans"/>
                <a:ea typeface="Gill Sans"/>
                <a:cs typeface="Gill Sans"/>
                <a:sym typeface="Gill Sans"/>
                <a:hlinkClick r:id="rId2"/>
              </a:rPr>
              <a:t>www.apa.org/monitor/2019/05/ce-corner-isolation</a:t>
            </a:r>
            <a:r>
              <a:rPr lang="en-US">
                <a:solidFill>
                  <a:srgbClr val="000000"/>
                </a:solidFill>
                <a:latin typeface="Gill Sans"/>
                <a:ea typeface="Gill Sans"/>
                <a:cs typeface="Gill Sans"/>
                <a:sym typeface="Gill Sans"/>
              </a:rPr>
              <a:t>.</a:t>
            </a:r>
            <a:endParaRPr>
              <a:solidFill>
                <a:srgbClr val="000000"/>
              </a:solidFill>
              <a:latin typeface="Gill Sans"/>
              <a:ea typeface="Gill Sans"/>
              <a:cs typeface="Gill Sans"/>
              <a:sym typeface="Gill Sans"/>
            </a:endParaRPr>
          </a:p>
          <a:p>
            <a:pPr indent="0" lvl="0" marL="0" rtl="0" algn="l">
              <a:lnSpc>
                <a:spcPct val="115000"/>
              </a:lnSpc>
              <a:spcBef>
                <a:spcPts val="1200"/>
              </a:spcBef>
              <a:spcAft>
                <a:spcPts val="0"/>
              </a:spcAft>
              <a:buNone/>
            </a:pPr>
            <a:r>
              <a:rPr lang="en-US">
                <a:solidFill>
                  <a:srgbClr val="000000"/>
                </a:solidFill>
                <a:latin typeface="Gill Sans"/>
                <a:ea typeface="Gill Sans"/>
                <a:cs typeface="Gill Sans"/>
                <a:sym typeface="Gill Sans"/>
              </a:rPr>
              <a:t>“Mental Health and Coping During COVID-19.” </a:t>
            </a:r>
            <a:r>
              <a:rPr i="1" lang="en-US">
                <a:solidFill>
                  <a:srgbClr val="000000"/>
                </a:solidFill>
                <a:latin typeface="Gill Sans"/>
                <a:ea typeface="Gill Sans"/>
                <a:cs typeface="Gill Sans"/>
                <a:sym typeface="Gill Sans"/>
              </a:rPr>
              <a:t>Centers for Disease Control and Prevention</a:t>
            </a:r>
            <a:r>
              <a:rPr lang="en-US">
                <a:solidFill>
                  <a:srgbClr val="000000"/>
                </a:solidFill>
                <a:latin typeface="Gill Sans"/>
                <a:ea typeface="Gill Sans"/>
                <a:cs typeface="Gill Sans"/>
                <a:sym typeface="Gill Sans"/>
              </a:rPr>
              <a:t>, Centers for Disease Control and Prevention, 1 Apr. 2020, </a:t>
            </a:r>
            <a:r>
              <a:rPr lang="en-US" u="sng">
                <a:solidFill>
                  <a:schemeClr val="hlink"/>
                </a:solidFill>
                <a:latin typeface="Gill Sans"/>
                <a:ea typeface="Gill Sans"/>
                <a:cs typeface="Gill Sans"/>
                <a:sym typeface="Gill Sans"/>
                <a:hlinkClick r:id="rId3"/>
              </a:rPr>
              <a:t>www.cdc.gov/coronavirus/2019-ncov/daily-life-coping/managing-stress-anxiety.html</a:t>
            </a:r>
            <a:r>
              <a:rPr lang="en-US">
                <a:solidFill>
                  <a:srgbClr val="000000"/>
                </a:solidFill>
                <a:latin typeface="Gill Sans"/>
                <a:ea typeface="Gill Sans"/>
                <a:cs typeface="Gill Sans"/>
                <a:sym typeface="Gill Sans"/>
              </a:rPr>
              <a:t>.</a:t>
            </a:r>
            <a:endParaRPr>
              <a:solidFill>
                <a:srgbClr val="000000"/>
              </a:solidFill>
              <a:latin typeface="Gill Sans"/>
              <a:ea typeface="Gill Sans"/>
              <a:cs typeface="Gill Sans"/>
              <a:sym typeface="Gill Sans"/>
            </a:endParaRPr>
          </a:p>
          <a:p>
            <a:pPr indent="0" lvl="0" marL="0" rtl="0" algn="l">
              <a:lnSpc>
                <a:spcPct val="115000"/>
              </a:lnSpc>
              <a:spcBef>
                <a:spcPts val="1200"/>
              </a:spcBef>
              <a:spcAft>
                <a:spcPts val="1200"/>
              </a:spcAft>
              <a:buNone/>
            </a:pPr>
            <a:r>
              <a:rPr lang="en-US">
                <a:solidFill>
                  <a:srgbClr val="000000"/>
                </a:solidFill>
                <a:latin typeface="Gill Sans"/>
                <a:ea typeface="Gill Sans"/>
                <a:cs typeface="Gill Sans"/>
                <a:sym typeface="Gill Sans"/>
              </a:rPr>
              <a:t>Image: </a:t>
            </a:r>
            <a:r>
              <a:rPr lang="en-US" u="sng">
                <a:solidFill>
                  <a:schemeClr val="hlink"/>
                </a:solidFill>
                <a:latin typeface="Gill Sans"/>
                <a:ea typeface="Gill Sans"/>
                <a:cs typeface="Gill Sans"/>
                <a:sym typeface="Gill Sans"/>
                <a:hlinkClick r:id="rId4"/>
              </a:rPr>
              <a:t>https://side-out.org/patient-reflections-learning-about-cancer/dealing-with-fear/</a:t>
            </a:r>
            <a:endParaRPr>
              <a:solidFill>
                <a:srgbClr val="000000"/>
              </a:solidFill>
              <a:latin typeface="Gill Sans"/>
              <a:ea typeface="Gill Sans"/>
              <a:cs typeface="Gill Sans"/>
              <a:sym typeface="Gill Sans"/>
            </a:endParaRPr>
          </a:p>
        </p:txBody>
      </p:sp>
      <p:sp>
        <p:nvSpPr>
          <p:cNvPr id="176" name="Google Shape;176;g737fc4fad8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737fc4fad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737fc4fad8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Gill Sans"/>
                <a:ea typeface="Gill Sans"/>
                <a:cs typeface="Gill Sans"/>
                <a:sym typeface="Gill Sans"/>
              </a:rPr>
              <a:t>“Frequently Asked Questions.” </a:t>
            </a:r>
            <a:r>
              <a:rPr i="1" lang="en-US">
                <a:latin typeface="Gill Sans"/>
                <a:ea typeface="Gill Sans"/>
                <a:cs typeface="Gill Sans"/>
                <a:sym typeface="Gill Sans"/>
              </a:rPr>
              <a:t>Centers for Disease Control and Prevention</a:t>
            </a:r>
            <a:r>
              <a:rPr lang="en-US">
                <a:latin typeface="Gill Sans"/>
                <a:ea typeface="Gill Sans"/>
                <a:cs typeface="Gill Sans"/>
                <a:sym typeface="Gill Sans"/>
              </a:rPr>
              <a:t>, Centers for Disease Control and Prevention, 11 Apr. 2020, </a:t>
            </a:r>
            <a:r>
              <a:rPr lang="en-US" u="sng">
                <a:solidFill>
                  <a:schemeClr val="hlink"/>
                </a:solidFill>
                <a:latin typeface="Gill Sans"/>
                <a:ea typeface="Gill Sans"/>
                <a:cs typeface="Gill Sans"/>
                <a:sym typeface="Gill Sans"/>
                <a:hlinkClick r:id="rId2"/>
              </a:rPr>
              <a:t>www.cdc.gov/coronavirus/2019-ncov/faq.html#Coronavirus-Disease-2019-Basics</a:t>
            </a:r>
            <a:r>
              <a:rPr lang="en-US">
                <a:latin typeface="Gill Sans"/>
                <a:ea typeface="Gill Sans"/>
                <a:cs typeface="Gill Sans"/>
                <a:sym typeface="Gill Sans"/>
              </a:rPr>
              <a:t>.</a:t>
            </a:r>
            <a:endParaRPr>
              <a:latin typeface="Gill Sans"/>
              <a:ea typeface="Gill Sans"/>
              <a:cs typeface="Gill Sans"/>
              <a:sym typeface="Gill Sans"/>
            </a:endParaRPr>
          </a:p>
          <a:p>
            <a:pPr indent="0" lvl="0" marL="0" rtl="0" algn="l">
              <a:lnSpc>
                <a:spcPct val="115000"/>
              </a:lnSpc>
              <a:spcBef>
                <a:spcPts val="1200"/>
              </a:spcBef>
              <a:spcAft>
                <a:spcPts val="1200"/>
              </a:spcAft>
              <a:buClr>
                <a:schemeClr val="dk1"/>
              </a:buClr>
              <a:buSzPts val="1100"/>
              <a:buFont typeface="Arial"/>
              <a:buNone/>
            </a:pPr>
            <a:r>
              <a:rPr lang="en-US">
                <a:latin typeface="Gill Sans"/>
                <a:ea typeface="Gill Sans"/>
                <a:cs typeface="Gill Sans"/>
                <a:sym typeface="Gill Sans"/>
              </a:rPr>
              <a:t>Image: </a:t>
            </a:r>
            <a:r>
              <a:rPr lang="en-US" u="sng">
                <a:solidFill>
                  <a:schemeClr val="hlink"/>
                </a:solidFill>
                <a:latin typeface="Gill Sans"/>
                <a:ea typeface="Gill Sans"/>
                <a:cs typeface="Gill Sans"/>
                <a:sym typeface="Gill Sans"/>
                <a:hlinkClick r:id="rId3"/>
              </a:rPr>
              <a:t>https://www.mindwell-leeds.org.uk/myself/feeling-unwell/anxiety</a:t>
            </a:r>
            <a:endParaRPr>
              <a:latin typeface="Gill Sans"/>
              <a:ea typeface="Gill Sans"/>
              <a:cs typeface="Gill Sans"/>
              <a:sym typeface="Gill Sans"/>
            </a:endParaRPr>
          </a:p>
        </p:txBody>
      </p:sp>
      <p:sp>
        <p:nvSpPr>
          <p:cNvPr id="184" name="Google Shape;184;g737fc4fad8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838e4aa92a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838e4aa92a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Gill Sans"/>
                <a:ea typeface="Gill Sans"/>
                <a:cs typeface="Gill Sans"/>
                <a:sym typeface="Gill Sans"/>
              </a:rPr>
              <a:t>Picture: https://clipartstation.com/college-students-working-together-clipart-clipartxtras-for-college-students-working-together-clipart/</a:t>
            </a:r>
            <a:endParaRPr>
              <a:latin typeface="Gill Sans"/>
              <a:ea typeface="Gill Sans"/>
              <a:cs typeface="Gill Sans"/>
              <a:sym typeface="Gill Sans"/>
            </a:endParaRPr>
          </a:p>
        </p:txBody>
      </p:sp>
      <p:sp>
        <p:nvSpPr>
          <p:cNvPr id="192" name="Google Shape;192;g838e4aa92a_1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737fc4fad8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737fc4fad8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Gill Sans"/>
                <a:ea typeface="Gill Sans"/>
                <a:cs typeface="Gill Sans"/>
                <a:sym typeface="Gill Sans"/>
              </a:rPr>
              <a:t>“Mental Health and Coping During COVID-19.” </a:t>
            </a:r>
            <a:r>
              <a:rPr i="1" lang="en-US">
                <a:latin typeface="Gill Sans"/>
                <a:ea typeface="Gill Sans"/>
                <a:cs typeface="Gill Sans"/>
                <a:sym typeface="Gill Sans"/>
              </a:rPr>
              <a:t>Centers for Disease Control and Prevention</a:t>
            </a:r>
            <a:r>
              <a:rPr lang="en-US">
                <a:latin typeface="Gill Sans"/>
                <a:ea typeface="Gill Sans"/>
                <a:cs typeface="Gill Sans"/>
                <a:sym typeface="Gill Sans"/>
              </a:rPr>
              <a:t>, Centers for Disease Control and Prevention, 1 Apr. 2020, </a:t>
            </a:r>
            <a:r>
              <a:rPr lang="en-US" u="sng">
                <a:solidFill>
                  <a:schemeClr val="hlink"/>
                </a:solidFill>
                <a:latin typeface="Gill Sans"/>
                <a:ea typeface="Gill Sans"/>
                <a:cs typeface="Gill Sans"/>
                <a:sym typeface="Gill Sans"/>
                <a:hlinkClick r:id="rId2"/>
              </a:rPr>
              <a:t>www.cdc.gov/coronavirus/2019-ncov/daily-life-coping/managing-stress-anxiety.html</a:t>
            </a:r>
            <a:r>
              <a:rPr lang="en-US">
                <a:latin typeface="Gill Sans"/>
                <a:ea typeface="Gill Sans"/>
                <a:cs typeface="Gill Sans"/>
                <a:sym typeface="Gill Sans"/>
              </a:rPr>
              <a:t>.</a:t>
            </a:r>
            <a:endParaRPr>
              <a:latin typeface="Gill Sans"/>
              <a:ea typeface="Gill Sans"/>
              <a:cs typeface="Gill Sans"/>
              <a:sym typeface="Gill Sans"/>
            </a:endParaRPr>
          </a:p>
          <a:p>
            <a:pPr indent="0" lvl="0" marL="0" rtl="0" algn="l">
              <a:lnSpc>
                <a:spcPct val="115000"/>
              </a:lnSpc>
              <a:spcBef>
                <a:spcPts val="1200"/>
              </a:spcBef>
              <a:spcAft>
                <a:spcPts val="0"/>
              </a:spcAft>
              <a:buClr>
                <a:schemeClr val="dk1"/>
              </a:buClr>
              <a:buSzPts val="1100"/>
              <a:buFont typeface="Arial"/>
              <a:buNone/>
            </a:pPr>
            <a:r>
              <a:rPr lang="en-US">
                <a:latin typeface="Gill Sans"/>
                <a:ea typeface="Gill Sans"/>
                <a:cs typeface="Gill Sans"/>
                <a:sym typeface="Gill Sans"/>
              </a:rPr>
              <a:t>Image: </a:t>
            </a:r>
            <a:r>
              <a:rPr lang="en-US" u="sng">
                <a:solidFill>
                  <a:schemeClr val="hlink"/>
                </a:solidFill>
                <a:latin typeface="Gill Sans"/>
                <a:ea typeface="Gill Sans"/>
                <a:cs typeface="Gill Sans"/>
                <a:sym typeface="Gill Sans"/>
                <a:hlinkClick r:id="rId3"/>
              </a:rPr>
              <a:t>https://shawellnessclinic.com/en/shamagazine/brain-gym/</a:t>
            </a:r>
            <a:endParaRPr>
              <a:latin typeface="Gill Sans"/>
              <a:ea typeface="Gill Sans"/>
              <a:cs typeface="Gill Sans"/>
              <a:sym typeface="Gill Sans"/>
            </a:endParaRPr>
          </a:p>
          <a:p>
            <a:pPr indent="0" lvl="0" marL="0" rtl="0" algn="l">
              <a:lnSpc>
                <a:spcPct val="115000"/>
              </a:lnSpc>
              <a:spcBef>
                <a:spcPts val="1200"/>
              </a:spcBef>
              <a:spcAft>
                <a:spcPts val="1200"/>
              </a:spcAft>
              <a:buClr>
                <a:schemeClr val="dk1"/>
              </a:buClr>
              <a:buSzPts val="1100"/>
              <a:buFont typeface="Arial"/>
              <a:buNone/>
            </a:pPr>
            <a:r>
              <a:t/>
            </a:r>
            <a:endParaRPr>
              <a:latin typeface="Gill Sans"/>
              <a:ea typeface="Gill Sans"/>
              <a:cs typeface="Gill Sans"/>
              <a:sym typeface="Gill Sans"/>
            </a:endParaRPr>
          </a:p>
        </p:txBody>
      </p:sp>
      <p:sp>
        <p:nvSpPr>
          <p:cNvPr id="200" name="Google Shape;200;g737fc4fad8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737fc4fad8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737fc4fad8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u="sng">
                <a:solidFill>
                  <a:schemeClr val="hlink"/>
                </a:solidFill>
                <a:latin typeface="Gill Sans"/>
                <a:ea typeface="Gill Sans"/>
                <a:cs typeface="Gill Sans"/>
                <a:sym typeface="Gill Sans"/>
                <a:hlinkClick r:id="rId2"/>
              </a:rPr>
              <a:t>https://positivepsychology.com/benefits-of-mindfulness/</a:t>
            </a:r>
            <a:endParaRPr>
              <a:latin typeface="Gill Sans"/>
              <a:ea typeface="Gill Sans"/>
              <a:cs typeface="Gill Sans"/>
              <a:sym typeface="Gill Sans"/>
            </a:endParaRPr>
          </a:p>
          <a:p>
            <a:pPr indent="0" lvl="0" marL="0" rtl="0" algn="l">
              <a:spcBef>
                <a:spcPts val="0"/>
              </a:spcBef>
              <a:spcAft>
                <a:spcPts val="0"/>
              </a:spcAft>
              <a:buClr>
                <a:schemeClr val="dk1"/>
              </a:buClr>
              <a:buSzPts val="1400"/>
              <a:buFont typeface="Arial"/>
              <a:buNone/>
            </a:pPr>
            <a:r>
              <a:rPr lang="en-US">
                <a:latin typeface="Gill Sans"/>
                <a:ea typeface="Gill Sans"/>
                <a:cs typeface="Gill Sans"/>
                <a:sym typeface="Gill Sans"/>
              </a:rPr>
              <a:t>Image: </a:t>
            </a:r>
            <a:r>
              <a:rPr lang="en-US" u="sng">
                <a:solidFill>
                  <a:schemeClr val="hlink"/>
                </a:solidFill>
                <a:latin typeface="Gill Sans"/>
                <a:ea typeface="Gill Sans"/>
                <a:cs typeface="Gill Sans"/>
                <a:sym typeface="Gill Sans"/>
                <a:hlinkClick r:id="rId3"/>
              </a:rPr>
              <a:t>https://www.needpix.com/photo/365841/mindfulness-signs-sky-clouds</a:t>
            </a:r>
            <a:endParaRPr>
              <a:latin typeface="Gill Sans"/>
              <a:ea typeface="Gill Sans"/>
              <a:cs typeface="Gill Sans"/>
              <a:sym typeface="Gill Sans"/>
            </a:endParaRPr>
          </a:p>
        </p:txBody>
      </p:sp>
      <p:sp>
        <p:nvSpPr>
          <p:cNvPr id="208" name="Google Shape;208;g737fc4fad8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latin typeface="Gill Sans"/>
                <a:ea typeface="Gill Sans"/>
                <a:cs typeface="Gill Sans"/>
                <a:sym typeface="Gill Sans"/>
                <a:hlinkClick r:id="rId2"/>
              </a:rPr>
              <a:t>https://www.mindful.org/what-is-mindfulness/</a:t>
            </a:r>
            <a:endParaRPr>
              <a:latin typeface="Gill Sans"/>
              <a:ea typeface="Gill Sans"/>
              <a:cs typeface="Gill Sans"/>
              <a:sym typeface="Gill Sans"/>
            </a:endParaRPr>
          </a:p>
          <a:p>
            <a:pPr indent="0" lvl="0" marL="0" rtl="0" algn="l">
              <a:lnSpc>
                <a:spcPct val="100000"/>
              </a:lnSpc>
              <a:spcBef>
                <a:spcPts val="0"/>
              </a:spcBef>
              <a:spcAft>
                <a:spcPts val="0"/>
              </a:spcAft>
              <a:buSzPts val="1400"/>
              <a:buNone/>
            </a:pPr>
            <a:r>
              <a:rPr lang="en-US">
                <a:latin typeface="Gill Sans"/>
                <a:ea typeface="Gill Sans"/>
                <a:cs typeface="Gill Sans"/>
                <a:sym typeface="Gill Sans"/>
              </a:rPr>
              <a:t>Image: </a:t>
            </a:r>
            <a:r>
              <a:rPr lang="en-US" u="sng">
                <a:solidFill>
                  <a:schemeClr val="hlink"/>
                </a:solidFill>
                <a:latin typeface="Gill Sans"/>
                <a:ea typeface="Gill Sans"/>
                <a:cs typeface="Gill Sans"/>
                <a:sym typeface="Gill Sans"/>
                <a:hlinkClick r:id="rId3"/>
              </a:rPr>
              <a:t>https://www.mayoclinichealthsystem.org/hometown-health/speaking-of-health/5-tips-to-keep-your-brain-healthy</a:t>
            </a:r>
            <a:endParaRPr>
              <a:latin typeface="Gill Sans"/>
              <a:ea typeface="Gill Sans"/>
              <a:cs typeface="Gill Sans"/>
              <a:sym typeface="Gill Sans"/>
            </a:endParaRPr>
          </a:p>
        </p:txBody>
      </p:sp>
      <p:sp>
        <p:nvSpPr>
          <p:cNvPr id="216" name="Google Shape;21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370693" y="1769540"/>
            <a:ext cx="9440100" cy="18288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lvl="0" algn="ctr">
              <a:lnSpc>
                <a:spcPct val="100000"/>
              </a:lnSpc>
              <a:spcBef>
                <a:spcPts val="0"/>
              </a:spcBef>
              <a:spcAft>
                <a:spcPts val="0"/>
              </a:spcAft>
              <a:buClr>
                <a:schemeClr val="lt2"/>
              </a:buClr>
              <a:buSzPts val="5400"/>
              <a:buFont typeface="Gill Sans"/>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370693" y="3773489"/>
            <a:ext cx="9440100" cy="10500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lvl="0" algn="ctr">
              <a:lnSpc>
                <a:spcPct val="100000"/>
              </a:lnSpc>
              <a:spcBef>
                <a:spcPts val="400"/>
              </a:spcBef>
              <a:spcAft>
                <a:spcPts val="0"/>
              </a:spcAft>
              <a:buSzPts val="1400"/>
              <a:buNone/>
              <a:defRPr>
                <a:solidFill>
                  <a:schemeClr val="lt1"/>
                </a:solidFill>
              </a:defRPr>
            </a:lvl1pPr>
            <a:lvl2pPr lvl="1" algn="ctr">
              <a:lnSpc>
                <a:spcPct val="100000"/>
              </a:lnSpc>
              <a:spcBef>
                <a:spcPts val="600"/>
              </a:spcBef>
              <a:spcAft>
                <a:spcPts val="0"/>
              </a:spcAft>
              <a:buSzPts val="1260"/>
              <a:buNone/>
              <a:defRPr>
                <a:solidFill>
                  <a:schemeClr val="lt1"/>
                </a:solidFill>
              </a:defRPr>
            </a:lvl2pPr>
            <a:lvl3pPr lvl="2" algn="ctr">
              <a:lnSpc>
                <a:spcPct val="100000"/>
              </a:lnSpc>
              <a:spcBef>
                <a:spcPts val="600"/>
              </a:spcBef>
              <a:spcAft>
                <a:spcPts val="0"/>
              </a:spcAft>
              <a:buSzPts val="1120"/>
              <a:buNone/>
              <a:defRPr>
                <a:solidFill>
                  <a:schemeClr val="lt1"/>
                </a:solidFill>
              </a:defRPr>
            </a:lvl3pPr>
            <a:lvl4pPr lvl="3" algn="ctr">
              <a:lnSpc>
                <a:spcPct val="100000"/>
              </a:lnSpc>
              <a:spcBef>
                <a:spcPts val="600"/>
              </a:spcBef>
              <a:spcAft>
                <a:spcPts val="0"/>
              </a:spcAft>
              <a:buSzPts val="980"/>
              <a:buNone/>
              <a:defRPr>
                <a:solidFill>
                  <a:schemeClr val="lt1"/>
                </a:solidFill>
              </a:defRPr>
            </a:lvl4pPr>
            <a:lvl5pPr lvl="4" algn="ctr">
              <a:lnSpc>
                <a:spcPct val="100000"/>
              </a:lnSpc>
              <a:spcBef>
                <a:spcPts val="600"/>
              </a:spcBef>
              <a:spcAft>
                <a:spcPts val="0"/>
              </a:spcAft>
              <a:buSzPts val="980"/>
              <a:buNone/>
              <a:defRPr>
                <a:solidFill>
                  <a:schemeClr val="lt1"/>
                </a:solidFill>
              </a:defRPr>
            </a:lvl5pPr>
            <a:lvl6pPr lvl="5" algn="ctr">
              <a:lnSpc>
                <a:spcPct val="100000"/>
              </a:lnSpc>
              <a:spcBef>
                <a:spcPts val="600"/>
              </a:spcBef>
              <a:spcAft>
                <a:spcPts val="0"/>
              </a:spcAft>
              <a:buSzPts val="980"/>
              <a:buNone/>
              <a:defRPr>
                <a:solidFill>
                  <a:schemeClr val="lt1"/>
                </a:solidFill>
              </a:defRPr>
            </a:lvl6pPr>
            <a:lvl7pPr lvl="6" algn="ctr">
              <a:lnSpc>
                <a:spcPct val="100000"/>
              </a:lnSpc>
              <a:spcBef>
                <a:spcPts val="600"/>
              </a:spcBef>
              <a:spcAft>
                <a:spcPts val="0"/>
              </a:spcAft>
              <a:buSzPts val="980"/>
              <a:buNone/>
              <a:defRPr>
                <a:solidFill>
                  <a:schemeClr val="lt1"/>
                </a:solidFill>
              </a:defRPr>
            </a:lvl7pPr>
            <a:lvl8pPr lvl="7" algn="ctr">
              <a:lnSpc>
                <a:spcPct val="100000"/>
              </a:lnSpc>
              <a:spcBef>
                <a:spcPts val="600"/>
              </a:spcBef>
              <a:spcAft>
                <a:spcPts val="0"/>
              </a:spcAft>
              <a:buSzPts val="980"/>
              <a:buNone/>
              <a:defRPr>
                <a:solidFill>
                  <a:schemeClr val="lt1"/>
                </a:solidFill>
              </a:defRPr>
            </a:lvl8pPr>
            <a:lvl9pPr lvl="8" algn="ctr">
              <a:lnSpc>
                <a:spcPct val="100000"/>
              </a:lnSpc>
              <a:spcBef>
                <a:spcPts val="600"/>
              </a:spcBef>
              <a:spcAft>
                <a:spcPts val="600"/>
              </a:spcAft>
              <a:buSzPts val="980"/>
              <a:buNone/>
              <a:defRPr>
                <a:solidFill>
                  <a:schemeClr val="lt1"/>
                </a:solidFill>
              </a:defRPr>
            </a:lvl9pPr>
          </a:lstStyle>
          <a:p/>
        </p:txBody>
      </p:sp>
      <p:sp>
        <p:nvSpPr>
          <p:cNvPr id="18" name="Google Shape;18;p2"/>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anoramic Picture with Caption">
  <p:cSld name="Panoramic Picture with Caption">
    <p:spTree>
      <p:nvGrpSpPr>
        <p:cNvPr id="75" name="Shape 75"/>
        <p:cNvGrpSpPr/>
        <p:nvPr/>
      </p:nvGrpSpPr>
      <p:grpSpPr>
        <a:xfrm>
          <a:off x="0" y="0"/>
          <a:ext cx="0" cy="0"/>
          <a:chOff x="0" y="0"/>
          <a:chExt cx="0" cy="0"/>
        </a:xfrm>
      </p:grpSpPr>
      <p:pic>
        <p:nvPicPr>
          <p:cNvPr descr="Slate-V2-HD-panoPhotoInset.png" id="76" name="Google Shape;76;p11"/>
          <p:cNvPicPr preferRelativeResize="0"/>
          <p:nvPr/>
        </p:nvPicPr>
        <p:blipFill rotWithShape="1">
          <a:blip r:embed="rId2">
            <a:alphaModFix/>
          </a:blip>
          <a:srcRect b="0" l="0" r="0" t="0"/>
          <a:stretch/>
        </p:blipFill>
        <p:spPr>
          <a:xfrm>
            <a:off x="1013883" y="547807"/>
            <a:ext cx="10141799" cy="3816806"/>
          </a:xfrm>
          <a:prstGeom prst="rect">
            <a:avLst/>
          </a:prstGeom>
          <a:noFill/>
          <a:ln>
            <a:noFill/>
          </a:ln>
        </p:spPr>
      </p:pic>
      <p:sp>
        <p:nvSpPr>
          <p:cNvPr id="77" name="Google Shape;77;p11"/>
          <p:cNvSpPr txBox="1"/>
          <p:nvPr>
            <p:ph type="title"/>
          </p:nvPr>
        </p:nvSpPr>
        <p:spPr>
          <a:xfrm>
            <a:off x="913806" y="4565255"/>
            <a:ext cx="10355400" cy="5436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lvl="0" algn="ctr">
              <a:lnSpc>
                <a:spcPct val="100000"/>
              </a:lnSpc>
              <a:spcBef>
                <a:spcPts val="0"/>
              </a:spcBef>
              <a:spcAft>
                <a:spcPts val="0"/>
              </a:spcAft>
              <a:buClr>
                <a:schemeClr val="lt2"/>
              </a:buClr>
              <a:buSzPts val="2800"/>
              <a:buFont typeface="Gill Sans"/>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1"/>
          <p:cNvSpPr/>
          <p:nvPr>
            <p:ph idx="2" type="pic"/>
          </p:nvPr>
        </p:nvSpPr>
        <p:spPr>
          <a:xfrm>
            <a:off x="1169349" y="695009"/>
            <a:ext cx="9845400" cy="3525600"/>
          </a:xfrm>
          <a:prstGeom prst="rect">
            <a:avLst/>
          </a:prstGeom>
          <a:noFill/>
          <a:ln>
            <a:noFill/>
          </a:ln>
          <a:effectLst>
            <a:outerShdw blurRad="38100" dir="4440000" dist="25400">
              <a:srgbClr val="000000">
                <a:alpha val="35686"/>
              </a:srgbClr>
            </a:outerShdw>
          </a:effectLst>
        </p:spPr>
        <p:txBody>
          <a:bodyPr anchorCtr="0" anchor="t" bIns="45700" lIns="91425" spcFirstLastPara="1" rIns="91425" wrap="square" tIns="45700">
            <a:noAutofit/>
          </a:bodyPr>
          <a:lstStyle>
            <a:lvl1pPr lvl="0" marR="0" rtl="0" algn="ctr">
              <a:lnSpc>
                <a:spcPct val="100000"/>
              </a:lnSpc>
              <a:spcBef>
                <a:spcPts val="400"/>
              </a:spcBef>
              <a:spcAft>
                <a:spcPts val="0"/>
              </a:spcAft>
              <a:buClr>
                <a:schemeClr val="lt2"/>
              </a:buClr>
              <a:buSzPts val="1400"/>
              <a:buFont typeface="Noto Sans Symbols"/>
              <a:buNone/>
              <a:defRPr b="0" i="0" sz="2000" u="none" cap="none" strike="noStrike">
                <a:solidFill>
                  <a:schemeClr val="lt2"/>
                </a:solidFill>
                <a:latin typeface="Gill Sans"/>
                <a:ea typeface="Gill Sans"/>
                <a:cs typeface="Gill Sans"/>
                <a:sym typeface="Gill Sans"/>
              </a:defRPr>
            </a:lvl1pPr>
            <a:lvl2pPr lvl="1" marR="0" rtl="0" algn="l">
              <a:lnSpc>
                <a:spcPct val="100000"/>
              </a:lnSpc>
              <a:spcBef>
                <a:spcPts val="600"/>
              </a:spcBef>
              <a:spcAft>
                <a:spcPts val="0"/>
              </a:spcAft>
              <a:buClr>
                <a:schemeClr val="lt2"/>
              </a:buClr>
              <a:buSzPts val="1400"/>
              <a:buFont typeface="Noto Sans Symbols"/>
              <a:buNone/>
              <a:defRPr b="0" i="0" sz="2000" u="none" cap="none" strike="noStrike">
                <a:solidFill>
                  <a:schemeClr val="lt2"/>
                </a:solidFill>
                <a:latin typeface="Gill Sans"/>
                <a:ea typeface="Gill Sans"/>
                <a:cs typeface="Gill Sans"/>
                <a:sym typeface="Gill Sans"/>
              </a:defRPr>
            </a:lvl2pPr>
            <a:lvl3pPr lvl="2" marR="0" rtl="0" algn="l">
              <a:lnSpc>
                <a:spcPct val="100000"/>
              </a:lnSpc>
              <a:spcBef>
                <a:spcPts val="600"/>
              </a:spcBef>
              <a:spcAft>
                <a:spcPts val="0"/>
              </a:spcAft>
              <a:buClr>
                <a:schemeClr val="lt2"/>
              </a:buClr>
              <a:buSzPts val="1400"/>
              <a:buFont typeface="Noto Sans Symbols"/>
              <a:buNone/>
              <a:defRPr b="0" i="0" sz="2000" u="none" cap="none" strike="noStrike">
                <a:solidFill>
                  <a:schemeClr val="lt2"/>
                </a:solidFill>
                <a:latin typeface="Gill Sans"/>
                <a:ea typeface="Gill Sans"/>
                <a:cs typeface="Gill Sans"/>
                <a:sym typeface="Gill Sans"/>
              </a:defRPr>
            </a:lvl3pPr>
            <a:lvl4pPr lvl="3" marR="0" rtl="0" algn="l">
              <a:lnSpc>
                <a:spcPct val="100000"/>
              </a:lnSpc>
              <a:spcBef>
                <a:spcPts val="600"/>
              </a:spcBef>
              <a:spcAft>
                <a:spcPts val="0"/>
              </a:spcAft>
              <a:buClr>
                <a:schemeClr val="lt2"/>
              </a:buClr>
              <a:buSzPts val="1400"/>
              <a:buFont typeface="Noto Sans Symbols"/>
              <a:buNone/>
              <a:defRPr b="0" i="0" sz="2000" u="none" cap="none" strike="noStrike">
                <a:solidFill>
                  <a:schemeClr val="lt2"/>
                </a:solidFill>
                <a:latin typeface="Gill Sans"/>
                <a:ea typeface="Gill Sans"/>
                <a:cs typeface="Gill Sans"/>
                <a:sym typeface="Gill Sans"/>
              </a:defRPr>
            </a:lvl4pPr>
            <a:lvl5pPr lvl="4" marR="0" rtl="0" algn="l">
              <a:lnSpc>
                <a:spcPct val="100000"/>
              </a:lnSpc>
              <a:spcBef>
                <a:spcPts val="600"/>
              </a:spcBef>
              <a:spcAft>
                <a:spcPts val="0"/>
              </a:spcAft>
              <a:buClr>
                <a:schemeClr val="lt2"/>
              </a:buClr>
              <a:buSzPts val="1400"/>
              <a:buFont typeface="Noto Sans Symbols"/>
              <a:buNone/>
              <a:defRPr b="0" i="0" sz="2000" u="none" cap="none" strike="noStrike">
                <a:solidFill>
                  <a:schemeClr val="lt2"/>
                </a:solidFill>
                <a:latin typeface="Gill Sans"/>
                <a:ea typeface="Gill Sans"/>
                <a:cs typeface="Gill Sans"/>
                <a:sym typeface="Gill Sans"/>
              </a:defRPr>
            </a:lvl5pPr>
            <a:lvl6pPr lvl="5" marR="0" rtl="0" algn="l">
              <a:lnSpc>
                <a:spcPct val="100000"/>
              </a:lnSpc>
              <a:spcBef>
                <a:spcPts val="600"/>
              </a:spcBef>
              <a:spcAft>
                <a:spcPts val="0"/>
              </a:spcAft>
              <a:buClr>
                <a:schemeClr val="lt2"/>
              </a:buClr>
              <a:buSzPts val="1400"/>
              <a:buFont typeface="Noto Sans Symbols"/>
              <a:buNone/>
              <a:defRPr b="0" i="0" sz="2000" u="none" cap="none" strike="noStrike">
                <a:solidFill>
                  <a:schemeClr val="lt2"/>
                </a:solidFill>
                <a:latin typeface="Gill Sans"/>
                <a:ea typeface="Gill Sans"/>
                <a:cs typeface="Gill Sans"/>
                <a:sym typeface="Gill Sans"/>
              </a:defRPr>
            </a:lvl6pPr>
            <a:lvl7pPr lvl="6" marR="0" rtl="0" algn="l">
              <a:lnSpc>
                <a:spcPct val="100000"/>
              </a:lnSpc>
              <a:spcBef>
                <a:spcPts val="600"/>
              </a:spcBef>
              <a:spcAft>
                <a:spcPts val="0"/>
              </a:spcAft>
              <a:buClr>
                <a:schemeClr val="lt2"/>
              </a:buClr>
              <a:buSzPts val="1400"/>
              <a:buFont typeface="Noto Sans Symbols"/>
              <a:buNone/>
              <a:defRPr b="0" i="0" sz="2000" u="none" cap="none" strike="noStrike">
                <a:solidFill>
                  <a:schemeClr val="lt2"/>
                </a:solidFill>
                <a:latin typeface="Gill Sans"/>
                <a:ea typeface="Gill Sans"/>
                <a:cs typeface="Gill Sans"/>
                <a:sym typeface="Gill Sans"/>
              </a:defRPr>
            </a:lvl7pPr>
            <a:lvl8pPr lvl="7" marR="0" rtl="0" algn="l">
              <a:lnSpc>
                <a:spcPct val="100000"/>
              </a:lnSpc>
              <a:spcBef>
                <a:spcPts val="600"/>
              </a:spcBef>
              <a:spcAft>
                <a:spcPts val="0"/>
              </a:spcAft>
              <a:buClr>
                <a:schemeClr val="lt2"/>
              </a:buClr>
              <a:buSzPts val="1400"/>
              <a:buFont typeface="Noto Sans Symbols"/>
              <a:buNone/>
              <a:defRPr b="0" i="0" sz="2000" u="none" cap="none" strike="noStrike">
                <a:solidFill>
                  <a:schemeClr val="lt2"/>
                </a:solidFill>
                <a:latin typeface="Gill Sans"/>
                <a:ea typeface="Gill Sans"/>
                <a:cs typeface="Gill Sans"/>
                <a:sym typeface="Gill Sans"/>
              </a:defRPr>
            </a:lvl8pPr>
            <a:lvl9pPr lvl="8" marR="0" rtl="0" algn="l">
              <a:lnSpc>
                <a:spcPct val="100000"/>
              </a:lnSpc>
              <a:spcBef>
                <a:spcPts val="600"/>
              </a:spcBef>
              <a:spcAft>
                <a:spcPts val="600"/>
              </a:spcAft>
              <a:buClr>
                <a:schemeClr val="lt2"/>
              </a:buClr>
              <a:buSzPts val="1400"/>
              <a:buFont typeface="Noto Sans Symbols"/>
              <a:buNone/>
              <a:defRPr b="0" i="0" sz="2000" u="none" cap="none" strike="noStrike">
                <a:solidFill>
                  <a:schemeClr val="lt2"/>
                </a:solidFill>
                <a:latin typeface="Gill Sans"/>
                <a:ea typeface="Gill Sans"/>
                <a:cs typeface="Gill Sans"/>
                <a:sym typeface="Gill Sans"/>
              </a:defRPr>
            </a:lvl9pPr>
          </a:lstStyle>
          <a:p/>
        </p:txBody>
      </p:sp>
      <p:sp>
        <p:nvSpPr>
          <p:cNvPr id="79" name="Google Shape;79;p11"/>
          <p:cNvSpPr txBox="1"/>
          <p:nvPr>
            <p:ph idx="1" type="body"/>
          </p:nvPr>
        </p:nvSpPr>
        <p:spPr>
          <a:xfrm>
            <a:off x="913795" y="5247728"/>
            <a:ext cx="10353900" cy="5436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228600" lvl="0" marL="457200" algn="ctr">
              <a:lnSpc>
                <a:spcPct val="100000"/>
              </a:lnSpc>
              <a:spcBef>
                <a:spcPts val="320"/>
              </a:spcBef>
              <a:spcAft>
                <a:spcPts val="0"/>
              </a:spcAft>
              <a:buSzPts val="1120"/>
              <a:buNone/>
              <a:defRPr sz="1600"/>
            </a:lvl1pPr>
            <a:lvl2pPr indent="-228600" lvl="1" marL="914400" algn="l">
              <a:lnSpc>
                <a:spcPct val="100000"/>
              </a:lnSpc>
              <a:spcBef>
                <a:spcPts val="600"/>
              </a:spcBef>
              <a:spcAft>
                <a:spcPts val="0"/>
              </a:spcAft>
              <a:buSzPts val="980"/>
              <a:buNone/>
              <a:defRPr sz="1400"/>
            </a:lvl2pPr>
            <a:lvl3pPr indent="-228600" lvl="2" marL="1371600" algn="l">
              <a:lnSpc>
                <a:spcPct val="100000"/>
              </a:lnSpc>
              <a:spcBef>
                <a:spcPts val="600"/>
              </a:spcBef>
              <a:spcAft>
                <a:spcPts val="0"/>
              </a:spcAft>
              <a:buSzPts val="840"/>
              <a:buNone/>
              <a:defRPr sz="1200"/>
            </a:lvl3pPr>
            <a:lvl4pPr indent="-228600" lvl="3" marL="1828800" algn="l">
              <a:lnSpc>
                <a:spcPct val="100000"/>
              </a:lnSpc>
              <a:spcBef>
                <a:spcPts val="600"/>
              </a:spcBef>
              <a:spcAft>
                <a:spcPts val="0"/>
              </a:spcAft>
              <a:buSzPts val="700"/>
              <a:buNone/>
              <a:defRPr sz="1000"/>
            </a:lvl4pPr>
            <a:lvl5pPr indent="-228600" lvl="4" marL="2286000" algn="l">
              <a:lnSpc>
                <a:spcPct val="100000"/>
              </a:lnSpc>
              <a:spcBef>
                <a:spcPts val="600"/>
              </a:spcBef>
              <a:spcAft>
                <a:spcPts val="0"/>
              </a:spcAft>
              <a:buSzPts val="700"/>
              <a:buNone/>
              <a:defRPr sz="1000"/>
            </a:lvl5pPr>
            <a:lvl6pPr indent="-228600" lvl="5" marL="2743200" algn="l">
              <a:lnSpc>
                <a:spcPct val="100000"/>
              </a:lnSpc>
              <a:spcBef>
                <a:spcPts val="600"/>
              </a:spcBef>
              <a:spcAft>
                <a:spcPts val="0"/>
              </a:spcAft>
              <a:buSzPts val="700"/>
              <a:buNone/>
              <a:defRPr sz="1000"/>
            </a:lvl6pPr>
            <a:lvl7pPr indent="-228600" lvl="6" marL="3200400" algn="l">
              <a:lnSpc>
                <a:spcPct val="100000"/>
              </a:lnSpc>
              <a:spcBef>
                <a:spcPts val="600"/>
              </a:spcBef>
              <a:spcAft>
                <a:spcPts val="0"/>
              </a:spcAft>
              <a:buSzPts val="700"/>
              <a:buNone/>
              <a:defRPr sz="1000"/>
            </a:lvl7pPr>
            <a:lvl8pPr indent="-228600" lvl="7" marL="3657600" algn="l">
              <a:lnSpc>
                <a:spcPct val="100000"/>
              </a:lnSpc>
              <a:spcBef>
                <a:spcPts val="600"/>
              </a:spcBef>
              <a:spcAft>
                <a:spcPts val="0"/>
              </a:spcAft>
              <a:buSzPts val="700"/>
              <a:buNone/>
              <a:defRPr sz="1000"/>
            </a:lvl8pPr>
            <a:lvl9pPr indent="-228600" lvl="8" marL="4114800" algn="l">
              <a:lnSpc>
                <a:spcPct val="100000"/>
              </a:lnSpc>
              <a:spcBef>
                <a:spcPts val="600"/>
              </a:spcBef>
              <a:spcAft>
                <a:spcPts val="600"/>
              </a:spcAft>
              <a:buSzPts val="700"/>
              <a:buNone/>
              <a:defRPr sz="1000"/>
            </a:lvl9pPr>
          </a:lstStyle>
          <a:p/>
        </p:txBody>
      </p:sp>
      <p:sp>
        <p:nvSpPr>
          <p:cNvPr id="80" name="Google Shape;80;p11"/>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1"/>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1"/>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83" name="Shape 83"/>
        <p:cNvGrpSpPr/>
        <p:nvPr/>
      </p:nvGrpSpPr>
      <p:grpSpPr>
        <a:xfrm>
          <a:off x="0" y="0"/>
          <a:ext cx="0" cy="0"/>
          <a:chOff x="0" y="0"/>
          <a:chExt cx="0" cy="0"/>
        </a:xfrm>
      </p:grpSpPr>
      <p:sp>
        <p:nvSpPr>
          <p:cNvPr id="84" name="Google Shape;84;p12"/>
          <p:cNvSpPr txBox="1"/>
          <p:nvPr>
            <p:ph type="title"/>
          </p:nvPr>
        </p:nvSpPr>
        <p:spPr>
          <a:xfrm>
            <a:off x="913795" y="608437"/>
            <a:ext cx="10353900" cy="35343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lvl1pPr lvl="0" algn="ctr">
              <a:lnSpc>
                <a:spcPct val="100000"/>
              </a:lnSpc>
              <a:spcBef>
                <a:spcPts val="0"/>
              </a:spcBef>
              <a:spcAft>
                <a:spcPts val="0"/>
              </a:spcAft>
              <a:buClr>
                <a:schemeClr val="lt2"/>
              </a:buClr>
              <a:buSzPts val="4000"/>
              <a:buFont typeface="Gill Sans"/>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2"/>
          <p:cNvSpPr txBox="1"/>
          <p:nvPr>
            <p:ph idx="1" type="body"/>
          </p:nvPr>
        </p:nvSpPr>
        <p:spPr>
          <a:xfrm>
            <a:off x="913794" y="4295180"/>
            <a:ext cx="10353900" cy="15018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lvl1pPr indent="-228600" lvl="0" marL="457200" algn="ctr">
              <a:lnSpc>
                <a:spcPct val="100000"/>
              </a:lnSpc>
              <a:spcBef>
                <a:spcPts val="320"/>
              </a:spcBef>
              <a:spcAft>
                <a:spcPts val="0"/>
              </a:spcAft>
              <a:buSzPts val="1120"/>
              <a:buNone/>
              <a:defRPr sz="1600"/>
            </a:lvl1pPr>
            <a:lvl2pPr indent="-228600" lvl="1" marL="914400" algn="l">
              <a:lnSpc>
                <a:spcPct val="100000"/>
              </a:lnSpc>
              <a:spcBef>
                <a:spcPts val="600"/>
              </a:spcBef>
              <a:spcAft>
                <a:spcPts val="0"/>
              </a:spcAft>
              <a:buSzPts val="980"/>
              <a:buNone/>
              <a:defRPr sz="1400"/>
            </a:lvl2pPr>
            <a:lvl3pPr indent="-228600" lvl="2" marL="1371600" algn="l">
              <a:lnSpc>
                <a:spcPct val="100000"/>
              </a:lnSpc>
              <a:spcBef>
                <a:spcPts val="600"/>
              </a:spcBef>
              <a:spcAft>
                <a:spcPts val="0"/>
              </a:spcAft>
              <a:buSzPts val="840"/>
              <a:buNone/>
              <a:defRPr sz="1200"/>
            </a:lvl3pPr>
            <a:lvl4pPr indent="-228600" lvl="3" marL="1828800" algn="l">
              <a:lnSpc>
                <a:spcPct val="100000"/>
              </a:lnSpc>
              <a:spcBef>
                <a:spcPts val="600"/>
              </a:spcBef>
              <a:spcAft>
                <a:spcPts val="0"/>
              </a:spcAft>
              <a:buSzPts val="700"/>
              <a:buNone/>
              <a:defRPr sz="1000"/>
            </a:lvl4pPr>
            <a:lvl5pPr indent="-228600" lvl="4" marL="2286000" algn="l">
              <a:lnSpc>
                <a:spcPct val="100000"/>
              </a:lnSpc>
              <a:spcBef>
                <a:spcPts val="600"/>
              </a:spcBef>
              <a:spcAft>
                <a:spcPts val="0"/>
              </a:spcAft>
              <a:buSzPts val="700"/>
              <a:buNone/>
              <a:defRPr sz="1000"/>
            </a:lvl5pPr>
            <a:lvl6pPr indent="-228600" lvl="5" marL="2743200" algn="l">
              <a:lnSpc>
                <a:spcPct val="100000"/>
              </a:lnSpc>
              <a:spcBef>
                <a:spcPts val="600"/>
              </a:spcBef>
              <a:spcAft>
                <a:spcPts val="0"/>
              </a:spcAft>
              <a:buSzPts val="700"/>
              <a:buNone/>
              <a:defRPr sz="1000"/>
            </a:lvl6pPr>
            <a:lvl7pPr indent="-228600" lvl="6" marL="3200400" algn="l">
              <a:lnSpc>
                <a:spcPct val="100000"/>
              </a:lnSpc>
              <a:spcBef>
                <a:spcPts val="600"/>
              </a:spcBef>
              <a:spcAft>
                <a:spcPts val="0"/>
              </a:spcAft>
              <a:buSzPts val="700"/>
              <a:buNone/>
              <a:defRPr sz="1000"/>
            </a:lvl7pPr>
            <a:lvl8pPr indent="-228600" lvl="7" marL="3657600" algn="l">
              <a:lnSpc>
                <a:spcPct val="100000"/>
              </a:lnSpc>
              <a:spcBef>
                <a:spcPts val="600"/>
              </a:spcBef>
              <a:spcAft>
                <a:spcPts val="0"/>
              </a:spcAft>
              <a:buSzPts val="700"/>
              <a:buNone/>
              <a:defRPr sz="1000"/>
            </a:lvl8pPr>
            <a:lvl9pPr indent="-228600" lvl="8" marL="4114800" algn="l">
              <a:lnSpc>
                <a:spcPct val="100000"/>
              </a:lnSpc>
              <a:spcBef>
                <a:spcPts val="600"/>
              </a:spcBef>
              <a:spcAft>
                <a:spcPts val="600"/>
              </a:spcAft>
              <a:buSzPts val="700"/>
              <a:buNone/>
              <a:defRPr sz="1000"/>
            </a:lvl9pPr>
          </a:lstStyle>
          <a:p/>
        </p:txBody>
      </p:sp>
      <p:sp>
        <p:nvSpPr>
          <p:cNvPr id="86" name="Google Shape;86;p12"/>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2"/>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2"/>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89" name="Shape 89"/>
        <p:cNvGrpSpPr/>
        <p:nvPr/>
      </p:nvGrpSpPr>
      <p:grpSpPr>
        <a:xfrm>
          <a:off x="0" y="0"/>
          <a:ext cx="0" cy="0"/>
          <a:chOff x="0" y="0"/>
          <a:chExt cx="0" cy="0"/>
        </a:xfrm>
      </p:grpSpPr>
      <p:sp>
        <p:nvSpPr>
          <p:cNvPr id="90" name="Google Shape;90;p13"/>
          <p:cNvSpPr txBox="1"/>
          <p:nvPr>
            <p:ph type="title"/>
          </p:nvPr>
        </p:nvSpPr>
        <p:spPr>
          <a:xfrm>
            <a:off x="1446212" y="609600"/>
            <a:ext cx="9302700" cy="29928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lvl1pPr lvl="0" algn="ctr">
              <a:lnSpc>
                <a:spcPct val="100000"/>
              </a:lnSpc>
              <a:spcBef>
                <a:spcPts val="0"/>
              </a:spcBef>
              <a:spcAft>
                <a:spcPts val="0"/>
              </a:spcAft>
              <a:buClr>
                <a:schemeClr val="lt2"/>
              </a:buClr>
              <a:buSzPts val="3600"/>
              <a:buFont typeface="Gill San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3"/>
          <p:cNvSpPr txBox="1"/>
          <p:nvPr>
            <p:ph idx="1" type="body"/>
          </p:nvPr>
        </p:nvSpPr>
        <p:spPr>
          <a:xfrm>
            <a:off x="1720644" y="3610032"/>
            <a:ext cx="8752200" cy="5328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228600" lvl="0" marL="457200" algn="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980"/>
              <a:buNone/>
              <a:defRPr sz="1400"/>
            </a:lvl2pPr>
            <a:lvl3pPr indent="-228600" lvl="2" marL="1371600" algn="l">
              <a:lnSpc>
                <a:spcPct val="100000"/>
              </a:lnSpc>
              <a:spcBef>
                <a:spcPts val="600"/>
              </a:spcBef>
              <a:spcAft>
                <a:spcPts val="0"/>
              </a:spcAft>
              <a:buSzPts val="840"/>
              <a:buNone/>
              <a:defRPr sz="1200"/>
            </a:lvl3pPr>
            <a:lvl4pPr indent="-228600" lvl="3" marL="1828800" algn="l">
              <a:lnSpc>
                <a:spcPct val="100000"/>
              </a:lnSpc>
              <a:spcBef>
                <a:spcPts val="600"/>
              </a:spcBef>
              <a:spcAft>
                <a:spcPts val="0"/>
              </a:spcAft>
              <a:buSzPts val="700"/>
              <a:buNone/>
              <a:defRPr sz="1000"/>
            </a:lvl4pPr>
            <a:lvl5pPr indent="-228600" lvl="4" marL="2286000" algn="l">
              <a:lnSpc>
                <a:spcPct val="100000"/>
              </a:lnSpc>
              <a:spcBef>
                <a:spcPts val="600"/>
              </a:spcBef>
              <a:spcAft>
                <a:spcPts val="0"/>
              </a:spcAft>
              <a:buSzPts val="700"/>
              <a:buNone/>
              <a:defRPr sz="1000"/>
            </a:lvl5pPr>
            <a:lvl6pPr indent="-228600" lvl="5" marL="2743200" algn="l">
              <a:lnSpc>
                <a:spcPct val="100000"/>
              </a:lnSpc>
              <a:spcBef>
                <a:spcPts val="600"/>
              </a:spcBef>
              <a:spcAft>
                <a:spcPts val="0"/>
              </a:spcAft>
              <a:buSzPts val="700"/>
              <a:buNone/>
              <a:defRPr sz="1000"/>
            </a:lvl6pPr>
            <a:lvl7pPr indent="-228600" lvl="6" marL="3200400" algn="l">
              <a:lnSpc>
                <a:spcPct val="100000"/>
              </a:lnSpc>
              <a:spcBef>
                <a:spcPts val="600"/>
              </a:spcBef>
              <a:spcAft>
                <a:spcPts val="0"/>
              </a:spcAft>
              <a:buSzPts val="700"/>
              <a:buNone/>
              <a:defRPr sz="1000"/>
            </a:lvl7pPr>
            <a:lvl8pPr indent="-228600" lvl="7" marL="3657600" algn="l">
              <a:lnSpc>
                <a:spcPct val="100000"/>
              </a:lnSpc>
              <a:spcBef>
                <a:spcPts val="600"/>
              </a:spcBef>
              <a:spcAft>
                <a:spcPts val="0"/>
              </a:spcAft>
              <a:buSzPts val="700"/>
              <a:buNone/>
              <a:defRPr sz="1000"/>
            </a:lvl8pPr>
            <a:lvl9pPr indent="-228600" lvl="8" marL="4114800" algn="l">
              <a:lnSpc>
                <a:spcPct val="100000"/>
              </a:lnSpc>
              <a:spcBef>
                <a:spcPts val="600"/>
              </a:spcBef>
              <a:spcAft>
                <a:spcPts val="600"/>
              </a:spcAft>
              <a:buSzPts val="700"/>
              <a:buNone/>
              <a:defRPr sz="1000"/>
            </a:lvl9pPr>
          </a:lstStyle>
          <a:p/>
        </p:txBody>
      </p:sp>
      <p:sp>
        <p:nvSpPr>
          <p:cNvPr id="92" name="Google Shape;92;p13"/>
          <p:cNvSpPr txBox="1"/>
          <p:nvPr>
            <p:ph idx="2" type="body"/>
          </p:nvPr>
        </p:nvSpPr>
        <p:spPr>
          <a:xfrm>
            <a:off x="913794" y="4304353"/>
            <a:ext cx="10353900" cy="14895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lvl1pPr indent="-228600" lvl="0" marL="457200" algn="ctr">
              <a:lnSpc>
                <a:spcPct val="100000"/>
              </a:lnSpc>
              <a:spcBef>
                <a:spcPts val="320"/>
              </a:spcBef>
              <a:spcAft>
                <a:spcPts val="0"/>
              </a:spcAft>
              <a:buSzPts val="1120"/>
              <a:buNone/>
              <a:defRPr sz="1600"/>
            </a:lvl1pPr>
            <a:lvl2pPr indent="-228600" lvl="1" marL="914400" algn="l">
              <a:lnSpc>
                <a:spcPct val="100000"/>
              </a:lnSpc>
              <a:spcBef>
                <a:spcPts val="600"/>
              </a:spcBef>
              <a:spcAft>
                <a:spcPts val="0"/>
              </a:spcAft>
              <a:buSzPts val="980"/>
              <a:buNone/>
              <a:defRPr sz="1400"/>
            </a:lvl2pPr>
            <a:lvl3pPr indent="-228600" lvl="2" marL="1371600" algn="l">
              <a:lnSpc>
                <a:spcPct val="100000"/>
              </a:lnSpc>
              <a:spcBef>
                <a:spcPts val="600"/>
              </a:spcBef>
              <a:spcAft>
                <a:spcPts val="0"/>
              </a:spcAft>
              <a:buSzPts val="840"/>
              <a:buNone/>
              <a:defRPr sz="1200"/>
            </a:lvl3pPr>
            <a:lvl4pPr indent="-228600" lvl="3" marL="1828800" algn="l">
              <a:lnSpc>
                <a:spcPct val="100000"/>
              </a:lnSpc>
              <a:spcBef>
                <a:spcPts val="600"/>
              </a:spcBef>
              <a:spcAft>
                <a:spcPts val="0"/>
              </a:spcAft>
              <a:buSzPts val="700"/>
              <a:buNone/>
              <a:defRPr sz="1000"/>
            </a:lvl4pPr>
            <a:lvl5pPr indent="-228600" lvl="4" marL="2286000" algn="l">
              <a:lnSpc>
                <a:spcPct val="100000"/>
              </a:lnSpc>
              <a:spcBef>
                <a:spcPts val="600"/>
              </a:spcBef>
              <a:spcAft>
                <a:spcPts val="0"/>
              </a:spcAft>
              <a:buSzPts val="700"/>
              <a:buNone/>
              <a:defRPr sz="1000"/>
            </a:lvl5pPr>
            <a:lvl6pPr indent="-228600" lvl="5" marL="2743200" algn="l">
              <a:lnSpc>
                <a:spcPct val="100000"/>
              </a:lnSpc>
              <a:spcBef>
                <a:spcPts val="600"/>
              </a:spcBef>
              <a:spcAft>
                <a:spcPts val="0"/>
              </a:spcAft>
              <a:buSzPts val="700"/>
              <a:buNone/>
              <a:defRPr sz="1000"/>
            </a:lvl6pPr>
            <a:lvl7pPr indent="-228600" lvl="6" marL="3200400" algn="l">
              <a:lnSpc>
                <a:spcPct val="100000"/>
              </a:lnSpc>
              <a:spcBef>
                <a:spcPts val="600"/>
              </a:spcBef>
              <a:spcAft>
                <a:spcPts val="0"/>
              </a:spcAft>
              <a:buSzPts val="700"/>
              <a:buNone/>
              <a:defRPr sz="1000"/>
            </a:lvl7pPr>
            <a:lvl8pPr indent="-228600" lvl="7" marL="3657600" algn="l">
              <a:lnSpc>
                <a:spcPct val="100000"/>
              </a:lnSpc>
              <a:spcBef>
                <a:spcPts val="600"/>
              </a:spcBef>
              <a:spcAft>
                <a:spcPts val="0"/>
              </a:spcAft>
              <a:buSzPts val="700"/>
              <a:buNone/>
              <a:defRPr sz="1000"/>
            </a:lvl8pPr>
            <a:lvl9pPr indent="-228600" lvl="8" marL="4114800" algn="l">
              <a:lnSpc>
                <a:spcPct val="100000"/>
              </a:lnSpc>
              <a:spcBef>
                <a:spcPts val="600"/>
              </a:spcBef>
              <a:spcAft>
                <a:spcPts val="600"/>
              </a:spcAft>
              <a:buSzPts val="700"/>
              <a:buNone/>
              <a:defRPr sz="1000"/>
            </a:lvl9pPr>
          </a:lstStyle>
          <a:p/>
        </p:txBody>
      </p:sp>
      <p:sp>
        <p:nvSpPr>
          <p:cNvPr id="93" name="Google Shape;93;p13"/>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3"/>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3"/>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96" name="Google Shape;96;p13"/>
          <p:cNvSpPr txBox="1"/>
          <p:nvPr/>
        </p:nvSpPr>
        <p:spPr>
          <a:xfrm>
            <a:off x="990600" y="884796"/>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8000"/>
              <a:buFont typeface="Gill Sans"/>
              <a:buNone/>
            </a:pPr>
            <a:r>
              <a:rPr b="0" i="0" lang="en-US" sz="8000" u="none" cap="none" strike="noStrike">
                <a:solidFill>
                  <a:schemeClr val="lt1"/>
                </a:solidFill>
                <a:latin typeface="Gill Sans"/>
                <a:ea typeface="Gill Sans"/>
                <a:cs typeface="Gill Sans"/>
                <a:sym typeface="Gill Sans"/>
              </a:rPr>
              <a:t>“</a:t>
            </a:r>
            <a:endParaRPr b="0" i="0" sz="1400" u="none" cap="none" strike="noStrike">
              <a:solidFill>
                <a:srgbClr val="000000"/>
              </a:solidFill>
              <a:latin typeface="Arial"/>
              <a:ea typeface="Arial"/>
              <a:cs typeface="Arial"/>
              <a:sym typeface="Arial"/>
            </a:endParaRPr>
          </a:p>
        </p:txBody>
      </p:sp>
      <p:sp>
        <p:nvSpPr>
          <p:cNvPr id="97" name="Google Shape;97;p13"/>
          <p:cNvSpPr txBox="1"/>
          <p:nvPr/>
        </p:nvSpPr>
        <p:spPr>
          <a:xfrm>
            <a:off x="10504716" y="2928258"/>
            <a:ext cx="609600" cy="5847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8000"/>
              <a:buFont typeface="Gill Sans"/>
              <a:buNone/>
            </a:pPr>
            <a:r>
              <a:rPr b="0" i="0" lang="en-US" sz="8000" u="none" cap="none" strike="noStrike">
                <a:solidFill>
                  <a:schemeClr val="lt1"/>
                </a:solidFill>
                <a:latin typeface="Gill Sans"/>
                <a:ea typeface="Gill Sans"/>
                <a:cs typeface="Gill Sans"/>
                <a:sym typeface="Gill Sans"/>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98" name="Shape 98"/>
        <p:cNvGrpSpPr/>
        <p:nvPr/>
      </p:nvGrpSpPr>
      <p:grpSpPr>
        <a:xfrm>
          <a:off x="0" y="0"/>
          <a:ext cx="0" cy="0"/>
          <a:chOff x="0" y="0"/>
          <a:chExt cx="0" cy="0"/>
        </a:xfrm>
      </p:grpSpPr>
      <p:sp>
        <p:nvSpPr>
          <p:cNvPr id="99" name="Google Shape;99;p14"/>
          <p:cNvSpPr txBox="1"/>
          <p:nvPr>
            <p:ph type="title"/>
          </p:nvPr>
        </p:nvSpPr>
        <p:spPr>
          <a:xfrm>
            <a:off x="913794" y="2126942"/>
            <a:ext cx="10353900" cy="25119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lvl="0" algn="ctr">
              <a:lnSpc>
                <a:spcPct val="100000"/>
              </a:lnSpc>
              <a:spcBef>
                <a:spcPts val="0"/>
              </a:spcBef>
              <a:spcAft>
                <a:spcPts val="0"/>
              </a:spcAft>
              <a:buClr>
                <a:schemeClr val="lt2"/>
              </a:buClr>
              <a:buSzPts val="3200"/>
              <a:buFont typeface="Gill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14"/>
          <p:cNvSpPr txBox="1"/>
          <p:nvPr>
            <p:ph idx="1" type="body"/>
          </p:nvPr>
        </p:nvSpPr>
        <p:spPr>
          <a:xfrm>
            <a:off x="913784" y="4650556"/>
            <a:ext cx="10352100" cy="11406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228600" lvl="0" marL="457200" algn="ctr">
              <a:lnSpc>
                <a:spcPct val="100000"/>
              </a:lnSpc>
              <a:spcBef>
                <a:spcPts val="320"/>
              </a:spcBef>
              <a:spcAft>
                <a:spcPts val="0"/>
              </a:spcAft>
              <a:buSzPts val="1120"/>
              <a:buNone/>
              <a:defRPr sz="1600"/>
            </a:lvl1pPr>
            <a:lvl2pPr indent="-228600" lvl="1" marL="914400" algn="l">
              <a:lnSpc>
                <a:spcPct val="100000"/>
              </a:lnSpc>
              <a:spcBef>
                <a:spcPts val="600"/>
              </a:spcBef>
              <a:spcAft>
                <a:spcPts val="0"/>
              </a:spcAft>
              <a:buSzPts val="980"/>
              <a:buNone/>
              <a:defRPr sz="1400"/>
            </a:lvl2pPr>
            <a:lvl3pPr indent="-228600" lvl="2" marL="1371600" algn="l">
              <a:lnSpc>
                <a:spcPct val="100000"/>
              </a:lnSpc>
              <a:spcBef>
                <a:spcPts val="600"/>
              </a:spcBef>
              <a:spcAft>
                <a:spcPts val="0"/>
              </a:spcAft>
              <a:buSzPts val="840"/>
              <a:buNone/>
              <a:defRPr sz="1200"/>
            </a:lvl3pPr>
            <a:lvl4pPr indent="-228600" lvl="3" marL="1828800" algn="l">
              <a:lnSpc>
                <a:spcPct val="100000"/>
              </a:lnSpc>
              <a:spcBef>
                <a:spcPts val="600"/>
              </a:spcBef>
              <a:spcAft>
                <a:spcPts val="0"/>
              </a:spcAft>
              <a:buSzPts val="700"/>
              <a:buNone/>
              <a:defRPr sz="1000"/>
            </a:lvl4pPr>
            <a:lvl5pPr indent="-228600" lvl="4" marL="2286000" algn="l">
              <a:lnSpc>
                <a:spcPct val="100000"/>
              </a:lnSpc>
              <a:spcBef>
                <a:spcPts val="600"/>
              </a:spcBef>
              <a:spcAft>
                <a:spcPts val="0"/>
              </a:spcAft>
              <a:buSzPts val="700"/>
              <a:buNone/>
              <a:defRPr sz="1000"/>
            </a:lvl5pPr>
            <a:lvl6pPr indent="-228600" lvl="5" marL="2743200" algn="l">
              <a:lnSpc>
                <a:spcPct val="100000"/>
              </a:lnSpc>
              <a:spcBef>
                <a:spcPts val="600"/>
              </a:spcBef>
              <a:spcAft>
                <a:spcPts val="0"/>
              </a:spcAft>
              <a:buSzPts val="700"/>
              <a:buNone/>
              <a:defRPr sz="1000"/>
            </a:lvl6pPr>
            <a:lvl7pPr indent="-228600" lvl="6" marL="3200400" algn="l">
              <a:lnSpc>
                <a:spcPct val="100000"/>
              </a:lnSpc>
              <a:spcBef>
                <a:spcPts val="600"/>
              </a:spcBef>
              <a:spcAft>
                <a:spcPts val="0"/>
              </a:spcAft>
              <a:buSzPts val="700"/>
              <a:buNone/>
              <a:defRPr sz="1000"/>
            </a:lvl7pPr>
            <a:lvl8pPr indent="-228600" lvl="7" marL="3657600" algn="l">
              <a:lnSpc>
                <a:spcPct val="100000"/>
              </a:lnSpc>
              <a:spcBef>
                <a:spcPts val="600"/>
              </a:spcBef>
              <a:spcAft>
                <a:spcPts val="0"/>
              </a:spcAft>
              <a:buSzPts val="700"/>
              <a:buNone/>
              <a:defRPr sz="1000"/>
            </a:lvl8pPr>
            <a:lvl9pPr indent="-228600" lvl="8" marL="4114800" algn="l">
              <a:lnSpc>
                <a:spcPct val="100000"/>
              </a:lnSpc>
              <a:spcBef>
                <a:spcPts val="600"/>
              </a:spcBef>
              <a:spcAft>
                <a:spcPts val="600"/>
              </a:spcAft>
              <a:buSzPts val="700"/>
              <a:buNone/>
              <a:defRPr sz="1000"/>
            </a:lvl9pPr>
          </a:lstStyle>
          <a:p/>
        </p:txBody>
      </p:sp>
      <p:sp>
        <p:nvSpPr>
          <p:cNvPr id="101" name="Google Shape;101;p14"/>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4"/>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4"/>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p:cSld name="3 Column">
    <p:spTree>
      <p:nvGrpSpPr>
        <p:cNvPr id="104" name="Shape 104"/>
        <p:cNvGrpSpPr/>
        <p:nvPr/>
      </p:nvGrpSpPr>
      <p:grpSpPr>
        <a:xfrm>
          <a:off x="0" y="0"/>
          <a:ext cx="0" cy="0"/>
          <a:chOff x="0" y="0"/>
          <a:chExt cx="0" cy="0"/>
        </a:xfrm>
      </p:grpSpPr>
      <p:sp>
        <p:nvSpPr>
          <p:cNvPr id="105" name="Google Shape;105;p15"/>
          <p:cNvSpPr txBox="1"/>
          <p:nvPr>
            <p:ph type="title"/>
          </p:nvPr>
        </p:nvSpPr>
        <p:spPr>
          <a:xfrm>
            <a:off x="913795" y="609600"/>
            <a:ext cx="10353900" cy="9705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lvl1pPr lvl="0" algn="ctr">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5"/>
          <p:cNvSpPr txBox="1"/>
          <p:nvPr>
            <p:ph idx="1" type="body"/>
          </p:nvPr>
        </p:nvSpPr>
        <p:spPr>
          <a:xfrm>
            <a:off x="913795" y="1885950"/>
            <a:ext cx="3300900" cy="7647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indent="-228600" lvl="0" marL="457200" algn="ctr">
              <a:lnSpc>
                <a:spcPct val="100000"/>
              </a:lnSpc>
              <a:spcBef>
                <a:spcPts val="440"/>
              </a:spcBef>
              <a:spcAft>
                <a:spcPts val="0"/>
              </a:spcAft>
              <a:buSzPts val="1540"/>
              <a:buNone/>
              <a:defRPr b="0" sz="2200">
                <a:solidFill>
                  <a:schemeClr val="lt1"/>
                </a:solidFill>
              </a:defRPr>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lnSpc>
                <a:spcPct val="100000"/>
              </a:lnSpc>
              <a:spcBef>
                <a:spcPts val="600"/>
              </a:spcBef>
              <a:spcAft>
                <a:spcPts val="0"/>
              </a:spcAft>
              <a:buSzPts val="1120"/>
              <a:buNone/>
              <a:defRPr b="1" sz="1600"/>
            </a:lvl6pPr>
            <a:lvl7pPr indent="-228600" lvl="6" marL="3200400" algn="l">
              <a:lnSpc>
                <a:spcPct val="100000"/>
              </a:lnSpc>
              <a:spcBef>
                <a:spcPts val="600"/>
              </a:spcBef>
              <a:spcAft>
                <a:spcPts val="0"/>
              </a:spcAft>
              <a:buSzPts val="1120"/>
              <a:buNone/>
              <a:defRPr b="1" sz="1600"/>
            </a:lvl7pPr>
            <a:lvl8pPr indent="-228600" lvl="7" marL="3657600" algn="l">
              <a:lnSpc>
                <a:spcPct val="100000"/>
              </a:lnSpc>
              <a:spcBef>
                <a:spcPts val="600"/>
              </a:spcBef>
              <a:spcAft>
                <a:spcPts val="0"/>
              </a:spcAft>
              <a:buSzPts val="1120"/>
              <a:buNone/>
              <a:defRPr b="1" sz="1600"/>
            </a:lvl8pPr>
            <a:lvl9pPr indent="-228600" lvl="8" marL="4114800" algn="l">
              <a:lnSpc>
                <a:spcPct val="100000"/>
              </a:lnSpc>
              <a:spcBef>
                <a:spcPts val="600"/>
              </a:spcBef>
              <a:spcAft>
                <a:spcPts val="600"/>
              </a:spcAft>
              <a:buSzPts val="1120"/>
              <a:buNone/>
              <a:defRPr b="1" sz="1600"/>
            </a:lvl9pPr>
          </a:lstStyle>
          <a:p/>
        </p:txBody>
      </p:sp>
      <p:sp>
        <p:nvSpPr>
          <p:cNvPr id="107" name="Google Shape;107;p15"/>
          <p:cNvSpPr txBox="1"/>
          <p:nvPr>
            <p:ph idx="2" type="body"/>
          </p:nvPr>
        </p:nvSpPr>
        <p:spPr>
          <a:xfrm>
            <a:off x="913795" y="2768112"/>
            <a:ext cx="3300900" cy="30231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228600" lvl="0" marL="457200" algn="ct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lnSpc>
                <a:spcPct val="100000"/>
              </a:lnSpc>
              <a:spcBef>
                <a:spcPts val="600"/>
              </a:spcBef>
              <a:spcAft>
                <a:spcPts val="0"/>
              </a:spcAft>
              <a:buSzPts val="630"/>
              <a:buNone/>
              <a:defRPr sz="900"/>
            </a:lvl6pPr>
            <a:lvl7pPr indent="-228600" lvl="6" marL="3200400" algn="l">
              <a:lnSpc>
                <a:spcPct val="100000"/>
              </a:lnSpc>
              <a:spcBef>
                <a:spcPts val="600"/>
              </a:spcBef>
              <a:spcAft>
                <a:spcPts val="0"/>
              </a:spcAft>
              <a:buSzPts val="630"/>
              <a:buNone/>
              <a:defRPr sz="900"/>
            </a:lvl7pPr>
            <a:lvl8pPr indent="-228600" lvl="7" marL="3657600" algn="l">
              <a:lnSpc>
                <a:spcPct val="100000"/>
              </a:lnSpc>
              <a:spcBef>
                <a:spcPts val="600"/>
              </a:spcBef>
              <a:spcAft>
                <a:spcPts val="0"/>
              </a:spcAft>
              <a:buSzPts val="630"/>
              <a:buNone/>
              <a:defRPr sz="900"/>
            </a:lvl8pPr>
            <a:lvl9pPr indent="-228600" lvl="8" marL="4114800" algn="l">
              <a:lnSpc>
                <a:spcPct val="100000"/>
              </a:lnSpc>
              <a:spcBef>
                <a:spcPts val="600"/>
              </a:spcBef>
              <a:spcAft>
                <a:spcPts val="600"/>
              </a:spcAft>
              <a:buSzPts val="630"/>
              <a:buNone/>
              <a:defRPr sz="900"/>
            </a:lvl9pPr>
          </a:lstStyle>
          <a:p/>
        </p:txBody>
      </p:sp>
      <p:sp>
        <p:nvSpPr>
          <p:cNvPr id="108" name="Google Shape;108;p15"/>
          <p:cNvSpPr txBox="1"/>
          <p:nvPr>
            <p:ph idx="3" type="body"/>
          </p:nvPr>
        </p:nvSpPr>
        <p:spPr>
          <a:xfrm>
            <a:off x="4446711" y="1885949"/>
            <a:ext cx="3300900" cy="7647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indent="-228600" lvl="0" marL="457200" algn="ctr">
              <a:lnSpc>
                <a:spcPct val="100000"/>
              </a:lnSpc>
              <a:spcBef>
                <a:spcPts val="440"/>
              </a:spcBef>
              <a:spcAft>
                <a:spcPts val="0"/>
              </a:spcAft>
              <a:buSzPts val="1540"/>
              <a:buNone/>
              <a:defRPr b="0" sz="2200">
                <a:solidFill>
                  <a:schemeClr val="lt1"/>
                </a:solidFill>
              </a:defRPr>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lnSpc>
                <a:spcPct val="100000"/>
              </a:lnSpc>
              <a:spcBef>
                <a:spcPts val="600"/>
              </a:spcBef>
              <a:spcAft>
                <a:spcPts val="0"/>
              </a:spcAft>
              <a:buSzPts val="1120"/>
              <a:buNone/>
              <a:defRPr b="1" sz="1600"/>
            </a:lvl6pPr>
            <a:lvl7pPr indent="-228600" lvl="6" marL="3200400" algn="l">
              <a:lnSpc>
                <a:spcPct val="100000"/>
              </a:lnSpc>
              <a:spcBef>
                <a:spcPts val="600"/>
              </a:spcBef>
              <a:spcAft>
                <a:spcPts val="0"/>
              </a:spcAft>
              <a:buSzPts val="1120"/>
              <a:buNone/>
              <a:defRPr b="1" sz="1600"/>
            </a:lvl7pPr>
            <a:lvl8pPr indent="-228600" lvl="7" marL="3657600" algn="l">
              <a:lnSpc>
                <a:spcPct val="100000"/>
              </a:lnSpc>
              <a:spcBef>
                <a:spcPts val="600"/>
              </a:spcBef>
              <a:spcAft>
                <a:spcPts val="0"/>
              </a:spcAft>
              <a:buSzPts val="1120"/>
              <a:buNone/>
              <a:defRPr b="1" sz="1600"/>
            </a:lvl8pPr>
            <a:lvl9pPr indent="-228600" lvl="8" marL="4114800" algn="l">
              <a:lnSpc>
                <a:spcPct val="100000"/>
              </a:lnSpc>
              <a:spcBef>
                <a:spcPts val="600"/>
              </a:spcBef>
              <a:spcAft>
                <a:spcPts val="600"/>
              </a:spcAft>
              <a:buSzPts val="1120"/>
              <a:buNone/>
              <a:defRPr b="1" sz="1600"/>
            </a:lvl9pPr>
          </a:lstStyle>
          <a:p/>
        </p:txBody>
      </p:sp>
      <p:sp>
        <p:nvSpPr>
          <p:cNvPr id="109" name="Google Shape;109;p15"/>
          <p:cNvSpPr txBox="1"/>
          <p:nvPr>
            <p:ph idx="4" type="body"/>
          </p:nvPr>
        </p:nvSpPr>
        <p:spPr>
          <a:xfrm>
            <a:off x="4441435" y="2768112"/>
            <a:ext cx="3300900" cy="30231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228600" lvl="0" marL="457200" algn="ct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lnSpc>
                <a:spcPct val="100000"/>
              </a:lnSpc>
              <a:spcBef>
                <a:spcPts val="600"/>
              </a:spcBef>
              <a:spcAft>
                <a:spcPts val="0"/>
              </a:spcAft>
              <a:buSzPts val="630"/>
              <a:buNone/>
              <a:defRPr sz="900"/>
            </a:lvl6pPr>
            <a:lvl7pPr indent="-228600" lvl="6" marL="3200400" algn="l">
              <a:lnSpc>
                <a:spcPct val="100000"/>
              </a:lnSpc>
              <a:spcBef>
                <a:spcPts val="600"/>
              </a:spcBef>
              <a:spcAft>
                <a:spcPts val="0"/>
              </a:spcAft>
              <a:buSzPts val="630"/>
              <a:buNone/>
              <a:defRPr sz="900"/>
            </a:lvl7pPr>
            <a:lvl8pPr indent="-228600" lvl="7" marL="3657600" algn="l">
              <a:lnSpc>
                <a:spcPct val="100000"/>
              </a:lnSpc>
              <a:spcBef>
                <a:spcPts val="600"/>
              </a:spcBef>
              <a:spcAft>
                <a:spcPts val="0"/>
              </a:spcAft>
              <a:buSzPts val="630"/>
              <a:buNone/>
              <a:defRPr sz="900"/>
            </a:lvl8pPr>
            <a:lvl9pPr indent="-228600" lvl="8" marL="4114800" algn="l">
              <a:lnSpc>
                <a:spcPct val="100000"/>
              </a:lnSpc>
              <a:spcBef>
                <a:spcPts val="600"/>
              </a:spcBef>
              <a:spcAft>
                <a:spcPts val="600"/>
              </a:spcAft>
              <a:buSzPts val="630"/>
              <a:buNone/>
              <a:defRPr sz="900"/>
            </a:lvl9pPr>
          </a:lstStyle>
          <a:p/>
        </p:txBody>
      </p:sp>
      <p:sp>
        <p:nvSpPr>
          <p:cNvPr id="110" name="Google Shape;110;p15"/>
          <p:cNvSpPr txBox="1"/>
          <p:nvPr>
            <p:ph idx="5" type="body"/>
          </p:nvPr>
        </p:nvSpPr>
        <p:spPr>
          <a:xfrm>
            <a:off x="7966572" y="1885950"/>
            <a:ext cx="3300900" cy="7647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indent="-228600" lvl="0" marL="457200" algn="ctr">
              <a:lnSpc>
                <a:spcPct val="100000"/>
              </a:lnSpc>
              <a:spcBef>
                <a:spcPts val="440"/>
              </a:spcBef>
              <a:spcAft>
                <a:spcPts val="0"/>
              </a:spcAft>
              <a:buSzPts val="1540"/>
              <a:buNone/>
              <a:defRPr b="0" sz="2200">
                <a:solidFill>
                  <a:schemeClr val="lt1"/>
                </a:solidFill>
              </a:defRPr>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lnSpc>
                <a:spcPct val="100000"/>
              </a:lnSpc>
              <a:spcBef>
                <a:spcPts val="600"/>
              </a:spcBef>
              <a:spcAft>
                <a:spcPts val="0"/>
              </a:spcAft>
              <a:buSzPts val="1120"/>
              <a:buNone/>
              <a:defRPr b="1" sz="1600"/>
            </a:lvl6pPr>
            <a:lvl7pPr indent="-228600" lvl="6" marL="3200400" algn="l">
              <a:lnSpc>
                <a:spcPct val="100000"/>
              </a:lnSpc>
              <a:spcBef>
                <a:spcPts val="600"/>
              </a:spcBef>
              <a:spcAft>
                <a:spcPts val="0"/>
              </a:spcAft>
              <a:buSzPts val="1120"/>
              <a:buNone/>
              <a:defRPr b="1" sz="1600"/>
            </a:lvl7pPr>
            <a:lvl8pPr indent="-228600" lvl="7" marL="3657600" algn="l">
              <a:lnSpc>
                <a:spcPct val="100000"/>
              </a:lnSpc>
              <a:spcBef>
                <a:spcPts val="600"/>
              </a:spcBef>
              <a:spcAft>
                <a:spcPts val="0"/>
              </a:spcAft>
              <a:buSzPts val="1120"/>
              <a:buNone/>
              <a:defRPr b="1" sz="1600"/>
            </a:lvl8pPr>
            <a:lvl9pPr indent="-228600" lvl="8" marL="4114800" algn="l">
              <a:lnSpc>
                <a:spcPct val="100000"/>
              </a:lnSpc>
              <a:spcBef>
                <a:spcPts val="600"/>
              </a:spcBef>
              <a:spcAft>
                <a:spcPts val="600"/>
              </a:spcAft>
              <a:buSzPts val="1120"/>
              <a:buNone/>
              <a:defRPr b="1" sz="1600"/>
            </a:lvl9pPr>
          </a:lstStyle>
          <a:p/>
        </p:txBody>
      </p:sp>
      <p:sp>
        <p:nvSpPr>
          <p:cNvPr id="111" name="Google Shape;111;p15"/>
          <p:cNvSpPr txBox="1"/>
          <p:nvPr>
            <p:ph idx="6" type="body"/>
          </p:nvPr>
        </p:nvSpPr>
        <p:spPr>
          <a:xfrm>
            <a:off x="7966572" y="2768110"/>
            <a:ext cx="3300900" cy="30231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228600" lvl="0" marL="457200" algn="ct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lnSpc>
                <a:spcPct val="100000"/>
              </a:lnSpc>
              <a:spcBef>
                <a:spcPts val="600"/>
              </a:spcBef>
              <a:spcAft>
                <a:spcPts val="0"/>
              </a:spcAft>
              <a:buSzPts val="630"/>
              <a:buNone/>
              <a:defRPr sz="900"/>
            </a:lvl6pPr>
            <a:lvl7pPr indent="-228600" lvl="6" marL="3200400" algn="l">
              <a:lnSpc>
                <a:spcPct val="100000"/>
              </a:lnSpc>
              <a:spcBef>
                <a:spcPts val="600"/>
              </a:spcBef>
              <a:spcAft>
                <a:spcPts val="0"/>
              </a:spcAft>
              <a:buSzPts val="630"/>
              <a:buNone/>
              <a:defRPr sz="900"/>
            </a:lvl7pPr>
            <a:lvl8pPr indent="-228600" lvl="7" marL="3657600" algn="l">
              <a:lnSpc>
                <a:spcPct val="100000"/>
              </a:lnSpc>
              <a:spcBef>
                <a:spcPts val="600"/>
              </a:spcBef>
              <a:spcAft>
                <a:spcPts val="0"/>
              </a:spcAft>
              <a:buSzPts val="630"/>
              <a:buNone/>
              <a:defRPr sz="900"/>
            </a:lvl8pPr>
            <a:lvl9pPr indent="-228600" lvl="8" marL="4114800" algn="l">
              <a:lnSpc>
                <a:spcPct val="100000"/>
              </a:lnSpc>
              <a:spcBef>
                <a:spcPts val="600"/>
              </a:spcBef>
              <a:spcAft>
                <a:spcPts val="600"/>
              </a:spcAft>
              <a:buSzPts val="630"/>
              <a:buNone/>
              <a:defRPr sz="900"/>
            </a:lvl9pPr>
          </a:lstStyle>
          <a:p/>
        </p:txBody>
      </p:sp>
      <p:sp>
        <p:nvSpPr>
          <p:cNvPr id="112" name="Google Shape;112;p15"/>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15"/>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15"/>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 Column">
  <p:cSld name="3 Picture Column">
    <p:spTree>
      <p:nvGrpSpPr>
        <p:cNvPr id="115" name="Shape 115"/>
        <p:cNvGrpSpPr/>
        <p:nvPr/>
      </p:nvGrpSpPr>
      <p:grpSpPr>
        <a:xfrm>
          <a:off x="0" y="0"/>
          <a:ext cx="0" cy="0"/>
          <a:chOff x="0" y="0"/>
          <a:chExt cx="0" cy="0"/>
        </a:xfrm>
      </p:grpSpPr>
      <p:pic>
        <p:nvPicPr>
          <p:cNvPr descr="Slate-V2-HD-3colPhotoInset.png" id="116" name="Google Shape;116;p16"/>
          <p:cNvPicPr preferRelativeResize="0"/>
          <p:nvPr/>
        </p:nvPicPr>
        <p:blipFill rotWithShape="1">
          <a:blip r:embed="rId2">
            <a:alphaModFix/>
          </a:blip>
          <a:srcRect b="0" l="0" r="0" t="0"/>
          <a:stretch/>
        </p:blipFill>
        <p:spPr>
          <a:xfrm>
            <a:off x="897962" y="1818214"/>
            <a:ext cx="3339972" cy="1847851"/>
          </a:xfrm>
          <a:prstGeom prst="rect">
            <a:avLst/>
          </a:prstGeom>
          <a:noFill/>
          <a:ln>
            <a:noFill/>
          </a:ln>
        </p:spPr>
      </p:pic>
      <p:pic>
        <p:nvPicPr>
          <p:cNvPr descr="Slate-V2-HD-3colPhotoInset.png" id="117" name="Google Shape;117;p16"/>
          <p:cNvPicPr preferRelativeResize="0"/>
          <p:nvPr/>
        </p:nvPicPr>
        <p:blipFill rotWithShape="1">
          <a:blip r:embed="rId2">
            <a:alphaModFix/>
          </a:blip>
          <a:srcRect b="0" l="0" r="0" t="0"/>
          <a:stretch/>
        </p:blipFill>
        <p:spPr>
          <a:xfrm>
            <a:off x="4403800" y="1818214"/>
            <a:ext cx="3339972" cy="1847851"/>
          </a:xfrm>
          <a:prstGeom prst="rect">
            <a:avLst/>
          </a:prstGeom>
          <a:noFill/>
          <a:ln>
            <a:noFill/>
          </a:ln>
        </p:spPr>
      </p:pic>
      <p:pic>
        <p:nvPicPr>
          <p:cNvPr descr="Slate-V2-HD-3colPhotoInset.png" id="118" name="Google Shape;118;p16"/>
          <p:cNvPicPr preferRelativeResize="0"/>
          <p:nvPr/>
        </p:nvPicPr>
        <p:blipFill rotWithShape="1">
          <a:blip r:embed="rId2">
            <a:alphaModFix/>
          </a:blip>
          <a:srcRect b="0" l="0" r="0" t="0"/>
          <a:stretch/>
        </p:blipFill>
        <p:spPr>
          <a:xfrm>
            <a:off x="7936051" y="1818214"/>
            <a:ext cx="3339972" cy="1847851"/>
          </a:xfrm>
          <a:prstGeom prst="rect">
            <a:avLst/>
          </a:prstGeom>
          <a:noFill/>
          <a:ln>
            <a:noFill/>
          </a:ln>
        </p:spPr>
      </p:pic>
      <p:sp>
        <p:nvSpPr>
          <p:cNvPr id="119" name="Google Shape;119;p16"/>
          <p:cNvSpPr txBox="1"/>
          <p:nvPr>
            <p:ph type="title"/>
          </p:nvPr>
        </p:nvSpPr>
        <p:spPr>
          <a:xfrm>
            <a:off x="913794" y="609600"/>
            <a:ext cx="10353900" cy="9705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lvl1pPr lvl="0" algn="ctr">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6"/>
          <p:cNvSpPr txBox="1"/>
          <p:nvPr>
            <p:ph idx="1" type="body"/>
          </p:nvPr>
        </p:nvSpPr>
        <p:spPr>
          <a:xfrm>
            <a:off x="913795" y="3904106"/>
            <a:ext cx="3300900" cy="5763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indent="-228600" lvl="0" marL="457200" algn="ctr">
              <a:lnSpc>
                <a:spcPct val="100000"/>
              </a:lnSpc>
              <a:spcBef>
                <a:spcPts val="400"/>
              </a:spcBef>
              <a:spcAft>
                <a:spcPts val="0"/>
              </a:spcAft>
              <a:buSzPts val="1400"/>
              <a:buNone/>
              <a:defRPr b="0" sz="2000">
                <a:solidFill>
                  <a:schemeClr val="lt1"/>
                </a:solidFill>
              </a:defRPr>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lnSpc>
                <a:spcPct val="100000"/>
              </a:lnSpc>
              <a:spcBef>
                <a:spcPts val="600"/>
              </a:spcBef>
              <a:spcAft>
                <a:spcPts val="0"/>
              </a:spcAft>
              <a:buSzPts val="1120"/>
              <a:buNone/>
              <a:defRPr b="1" sz="1600"/>
            </a:lvl6pPr>
            <a:lvl7pPr indent="-228600" lvl="6" marL="3200400" algn="l">
              <a:lnSpc>
                <a:spcPct val="100000"/>
              </a:lnSpc>
              <a:spcBef>
                <a:spcPts val="600"/>
              </a:spcBef>
              <a:spcAft>
                <a:spcPts val="0"/>
              </a:spcAft>
              <a:buSzPts val="1120"/>
              <a:buNone/>
              <a:defRPr b="1" sz="1600"/>
            </a:lvl7pPr>
            <a:lvl8pPr indent="-228600" lvl="7" marL="3657600" algn="l">
              <a:lnSpc>
                <a:spcPct val="100000"/>
              </a:lnSpc>
              <a:spcBef>
                <a:spcPts val="600"/>
              </a:spcBef>
              <a:spcAft>
                <a:spcPts val="0"/>
              </a:spcAft>
              <a:buSzPts val="1120"/>
              <a:buNone/>
              <a:defRPr b="1" sz="1600"/>
            </a:lvl8pPr>
            <a:lvl9pPr indent="-228600" lvl="8" marL="4114800" algn="l">
              <a:lnSpc>
                <a:spcPct val="100000"/>
              </a:lnSpc>
              <a:spcBef>
                <a:spcPts val="600"/>
              </a:spcBef>
              <a:spcAft>
                <a:spcPts val="600"/>
              </a:spcAft>
              <a:buSzPts val="1120"/>
              <a:buNone/>
              <a:defRPr b="1" sz="1600"/>
            </a:lvl9pPr>
          </a:lstStyle>
          <a:p/>
        </p:txBody>
      </p:sp>
      <p:sp>
        <p:nvSpPr>
          <p:cNvPr id="121" name="Google Shape;121;p16"/>
          <p:cNvSpPr/>
          <p:nvPr>
            <p:ph idx="2" type="pic"/>
          </p:nvPr>
        </p:nvSpPr>
        <p:spPr>
          <a:xfrm>
            <a:off x="1018102" y="1938918"/>
            <a:ext cx="3092400" cy="1602900"/>
          </a:xfrm>
          <a:prstGeom prst="roundRect">
            <a:avLst>
              <a:gd fmla="val 1858" name="adj"/>
            </a:avLst>
          </a:prstGeom>
          <a:noFill/>
          <a:ln>
            <a:noFill/>
          </a:ln>
          <a:effectLst>
            <a:outerShdw blurRad="38100" dir="4440000" dist="25400">
              <a:srgbClr val="000000">
                <a:alpha val="35686"/>
              </a:srgbClr>
            </a:outerShdw>
          </a:effectLst>
        </p:spPr>
        <p:txBody>
          <a:bodyPr anchorCtr="0" anchor="t" bIns="45700" lIns="91425" spcFirstLastPara="1" rIns="91425" wrap="square" tIns="45700">
            <a:noAutofit/>
          </a:bodyPr>
          <a:lstStyle>
            <a:lvl1pPr lvl="0" marR="0" rtl="0" algn="ctr">
              <a:lnSpc>
                <a:spcPct val="100000"/>
              </a:lnSpc>
              <a:spcBef>
                <a:spcPts val="32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1pPr>
            <a:lvl2pPr lvl="1"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2pPr>
            <a:lvl3pPr lvl="2"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3pPr>
            <a:lvl4pPr lvl="3"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4pPr>
            <a:lvl5pPr lvl="4"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5pPr>
            <a:lvl6pPr lvl="5"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6pPr>
            <a:lvl7pPr lvl="6"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7pPr>
            <a:lvl8pPr lvl="7"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8pPr>
            <a:lvl9pPr lvl="8" marR="0" rtl="0" algn="l">
              <a:lnSpc>
                <a:spcPct val="100000"/>
              </a:lnSpc>
              <a:spcBef>
                <a:spcPts val="600"/>
              </a:spcBef>
              <a:spcAft>
                <a:spcPts val="60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9pPr>
          </a:lstStyle>
          <a:p/>
        </p:txBody>
      </p:sp>
      <p:sp>
        <p:nvSpPr>
          <p:cNvPr id="122" name="Google Shape;122;p16"/>
          <p:cNvSpPr txBox="1"/>
          <p:nvPr>
            <p:ph idx="3" type="body"/>
          </p:nvPr>
        </p:nvSpPr>
        <p:spPr>
          <a:xfrm>
            <a:off x="913795" y="4572443"/>
            <a:ext cx="3300900" cy="12189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228600" lvl="0" marL="457200" algn="ct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lnSpc>
                <a:spcPct val="100000"/>
              </a:lnSpc>
              <a:spcBef>
                <a:spcPts val="600"/>
              </a:spcBef>
              <a:spcAft>
                <a:spcPts val="0"/>
              </a:spcAft>
              <a:buSzPts val="630"/>
              <a:buNone/>
              <a:defRPr sz="900"/>
            </a:lvl6pPr>
            <a:lvl7pPr indent="-228600" lvl="6" marL="3200400" algn="l">
              <a:lnSpc>
                <a:spcPct val="100000"/>
              </a:lnSpc>
              <a:spcBef>
                <a:spcPts val="600"/>
              </a:spcBef>
              <a:spcAft>
                <a:spcPts val="0"/>
              </a:spcAft>
              <a:buSzPts val="630"/>
              <a:buNone/>
              <a:defRPr sz="900"/>
            </a:lvl7pPr>
            <a:lvl8pPr indent="-228600" lvl="7" marL="3657600" algn="l">
              <a:lnSpc>
                <a:spcPct val="100000"/>
              </a:lnSpc>
              <a:spcBef>
                <a:spcPts val="600"/>
              </a:spcBef>
              <a:spcAft>
                <a:spcPts val="0"/>
              </a:spcAft>
              <a:buSzPts val="630"/>
              <a:buNone/>
              <a:defRPr sz="900"/>
            </a:lvl8pPr>
            <a:lvl9pPr indent="-228600" lvl="8" marL="4114800" algn="l">
              <a:lnSpc>
                <a:spcPct val="100000"/>
              </a:lnSpc>
              <a:spcBef>
                <a:spcPts val="600"/>
              </a:spcBef>
              <a:spcAft>
                <a:spcPts val="600"/>
              </a:spcAft>
              <a:buSzPts val="630"/>
              <a:buNone/>
              <a:defRPr sz="900"/>
            </a:lvl9pPr>
          </a:lstStyle>
          <a:p/>
        </p:txBody>
      </p:sp>
      <p:sp>
        <p:nvSpPr>
          <p:cNvPr id="123" name="Google Shape;123;p16"/>
          <p:cNvSpPr txBox="1"/>
          <p:nvPr>
            <p:ph idx="4" type="body"/>
          </p:nvPr>
        </p:nvSpPr>
        <p:spPr>
          <a:xfrm>
            <a:off x="4442788" y="3904106"/>
            <a:ext cx="3300900" cy="5763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indent="-228600" lvl="0" marL="457200" algn="ctr">
              <a:lnSpc>
                <a:spcPct val="100000"/>
              </a:lnSpc>
              <a:spcBef>
                <a:spcPts val="400"/>
              </a:spcBef>
              <a:spcAft>
                <a:spcPts val="0"/>
              </a:spcAft>
              <a:buSzPts val="1400"/>
              <a:buNone/>
              <a:defRPr b="0" sz="2000">
                <a:solidFill>
                  <a:schemeClr val="lt1"/>
                </a:solidFill>
              </a:defRPr>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lnSpc>
                <a:spcPct val="100000"/>
              </a:lnSpc>
              <a:spcBef>
                <a:spcPts val="600"/>
              </a:spcBef>
              <a:spcAft>
                <a:spcPts val="0"/>
              </a:spcAft>
              <a:buSzPts val="1120"/>
              <a:buNone/>
              <a:defRPr b="1" sz="1600"/>
            </a:lvl6pPr>
            <a:lvl7pPr indent="-228600" lvl="6" marL="3200400" algn="l">
              <a:lnSpc>
                <a:spcPct val="100000"/>
              </a:lnSpc>
              <a:spcBef>
                <a:spcPts val="600"/>
              </a:spcBef>
              <a:spcAft>
                <a:spcPts val="0"/>
              </a:spcAft>
              <a:buSzPts val="1120"/>
              <a:buNone/>
              <a:defRPr b="1" sz="1600"/>
            </a:lvl7pPr>
            <a:lvl8pPr indent="-228600" lvl="7" marL="3657600" algn="l">
              <a:lnSpc>
                <a:spcPct val="100000"/>
              </a:lnSpc>
              <a:spcBef>
                <a:spcPts val="600"/>
              </a:spcBef>
              <a:spcAft>
                <a:spcPts val="0"/>
              </a:spcAft>
              <a:buSzPts val="1120"/>
              <a:buNone/>
              <a:defRPr b="1" sz="1600"/>
            </a:lvl8pPr>
            <a:lvl9pPr indent="-228600" lvl="8" marL="4114800" algn="l">
              <a:lnSpc>
                <a:spcPct val="100000"/>
              </a:lnSpc>
              <a:spcBef>
                <a:spcPts val="600"/>
              </a:spcBef>
              <a:spcAft>
                <a:spcPts val="600"/>
              </a:spcAft>
              <a:buSzPts val="1120"/>
              <a:buNone/>
              <a:defRPr b="1" sz="1600"/>
            </a:lvl9pPr>
          </a:lstStyle>
          <a:p/>
        </p:txBody>
      </p:sp>
      <p:sp>
        <p:nvSpPr>
          <p:cNvPr id="124" name="Google Shape;124;p16"/>
          <p:cNvSpPr/>
          <p:nvPr>
            <p:ph idx="5" type="pic"/>
          </p:nvPr>
        </p:nvSpPr>
        <p:spPr>
          <a:xfrm>
            <a:off x="4545743" y="1939094"/>
            <a:ext cx="3092400" cy="1608300"/>
          </a:xfrm>
          <a:prstGeom prst="roundRect">
            <a:avLst>
              <a:gd fmla="val 1858" name="adj"/>
            </a:avLst>
          </a:prstGeom>
          <a:noFill/>
          <a:ln>
            <a:noFill/>
          </a:ln>
          <a:effectLst>
            <a:outerShdw blurRad="38100" dir="4440000" dist="25400">
              <a:srgbClr val="000000">
                <a:alpha val="35686"/>
              </a:srgbClr>
            </a:outerShdw>
          </a:effectLst>
        </p:spPr>
        <p:txBody>
          <a:bodyPr anchorCtr="0" anchor="t" bIns="45700" lIns="91425" spcFirstLastPara="1" rIns="91425" wrap="square" tIns="45700">
            <a:noAutofit/>
          </a:bodyPr>
          <a:lstStyle>
            <a:lvl1pPr lvl="0" marR="0" rtl="0" algn="ctr">
              <a:lnSpc>
                <a:spcPct val="100000"/>
              </a:lnSpc>
              <a:spcBef>
                <a:spcPts val="32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1pPr>
            <a:lvl2pPr lvl="1"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2pPr>
            <a:lvl3pPr lvl="2"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3pPr>
            <a:lvl4pPr lvl="3"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4pPr>
            <a:lvl5pPr lvl="4"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5pPr>
            <a:lvl6pPr lvl="5"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6pPr>
            <a:lvl7pPr lvl="6"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7pPr>
            <a:lvl8pPr lvl="7"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8pPr>
            <a:lvl9pPr lvl="8" marR="0" rtl="0" algn="l">
              <a:lnSpc>
                <a:spcPct val="100000"/>
              </a:lnSpc>
              <a:spcBef>
                <a:spcPts val="600"/>
              </a:spcBef>
              <a:spcAft>
                <a:spcPts val="60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9pPr>
          </a:lstStyle>
          <a:p/>
        </p:txBody>
      </p:sp>
      <p:sp>
        <p:nvSpPr>
          <p:cNvPr id="125" name="Google Shape;125;p16"/>
          <p:cNvSpPr txBox="1"/>
          <p:nvPr>
            <p:ph idx="6" type="body"/>
          </p:nvPr>
        </p:nvSpPr>
        <p:spPr>
          <a:xfrm>
            <a:off x="4441435" y="4572442"/>
            <a:ext cx="3300900" cy="12189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228600" lvl="0" marL="457200" algn="ct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lnSpc>
                <a:spcPct val="100000"/>
              </a:lnSpc>
              <a:spcBef>
                <a:spcPts val="600"/>
              </a:spcBef>
              <a:spcAft>
                <a:spcPts val="0"/>
              </a:spcAft>
              <a:buSzPts val="630"/>
              <a:buNone/>
              <a:defRPr sz="900"/>
            </a:lvl6pPr>
            <a:lvl7pPr indent="-228600" lvl="6" marL="3200400" algn="l">
              <a:lnSpc>
                <a:spcPct val="100000"/>
              </a:lnSpc>
              <a:spcBef>
                <a:spcPts val="600"/>
              </a:spcBef>
              <a:spcAft>
                <a:spcPts val="0"/>
              </a:spcAft>
              <a:buSzPts val="630"/>
              <a:buNone/>
              <a:defRPr sz="900"/>
            </a:lvl7pPr>
            <a:lvl8pPr indent="-228600" lvl="7" marL="3657600" algn="l">
              <a:lnSpc>
                <a:spcPct val="100000"/>
              </a:lnSpc>
              <a:spcBef>
                <a:spcPts val="600"/>
              </a:spcBef>
              <a:spcAft>
                <a:spcPts val="0"/>
              </a:spcAft>
              <a:buSzPts val="630"/>
              <a:buNone/>
              <a:defRPr sz="900"/>
            </a:lvl8pPr>
            <a:lvl9pPr indent="-228600" lvl="8" marL="4114800" algn="l">
              <a:lnSpc>
                <a:spcPct val="100000"/>
              </a:lnSpc>
              <a:spcBef>
                <a:spcPts val="600"/>
              </a:spcBef>
              <a:spcAft>
                <a:spcPts val="600"/>
              </a:spcAft>
              <a:buSzPts val="630"/>
              <a:buNone/>
              <a:defRPr sz="900"/>
            </a:lvl9pPr>
          </a:lstStyle>
          <a:p/>
        </p:txBody>
      </p:sp>
      <p:sp>
        <p:nvSpPr>
          <p:cNvPr id="126" name="Google Shape;126;p16"/>
          <p:cNvSpPr txBox="1"/>
          <p:nvPr>
            <p:ph idx="7" type="body"/>
          </p:nvPr>
        </p:nvSpPr>
        <p:spPr>
          <a:xfrm>
            <a:off x="7966697" y="3904106"/>
            <a:ext cx="3300900" cy="5763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indent="-228600" lvl="0" marL="457200" algn="ctr">
              <a:lnSpc>
                <a:spcPct val="100000"/>
              </a:lnSpc>
              <a:spcBef>
                <a:spcPts val="400"/>
              </a:spcBef>
              <a:spcAft>
                <a:spcPts val="0"/>
              </a:spcAft>
              <a:buSzPts val="1400"/>
              <a:buNone/>
              <a:defRPr b="0" sz="2000">
                <a:solidFill>
                  <a:schemeClr val="lt1"/>
                </a:solidFill>
              </a:defRPr>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lnSpc>
                <a:spcPct val="100000"/>
              </a:lnSpc>
              <a:spcBef>
                <a:spcPts val="600"/>
              </a:spcBef>
              <a:spcAft>
                <a:spcPts val="0"/>
              </a:spcAft>
              <a:buSzPts val="1120"/>
              <a:buNone/>
              <a:defRPr b="1" sz="1600"/>
            </a:lvl6pPr>
            <a:lvl7pPr indent="-228600" lvl="6" marL="3200400" algn="l">
              <a:lnSpc>
                <a:spcPct val="100000"/>
              </a:lnSpc>
              <a:spcBef>
                <a:spcPts val="600"/>
              </a:spcBef>
              <a:spcAft>
                <a:spcPts val="0"/>
              </a:spcAft>
              <a:buSzPts val="1120"/>
              <a:buNone/>
              <a:defRPr b="1" sz="1600"/>
            </a:lvl7pPr>
            <a:lvl8pPr indent="-228600" lvl="7" marL="3657600" algn="l">
              <a:lnSpc>
                <a:spcPct val="100000"/>
              </a:lnSpc>
              <a:spcBef>
                <a:spcPts val="600"/>
              </a:spcBef>
              <a:spcAft>
                <a:spcPts val="0"/>
              </a:spcAft>
              <a:buSzPts val="1120"/>
              <a:buNone/>
              <a:defRPr b="1" sz="1600"/>
            </a:lvl8pPr>
            <a:lvl9pPr indent="-228600" lvl="8" marL="4114800" algn="l">
              <a:lnSpc>
                <a:spcPct val="100000"/>
              </a:lnSpc>
              <a:spcBef>
                <a:spcPts val="600"/>
              </a:spcBef>
              <a:spcAft>
                <a:spcPts val="600"/>
              </a:spcAft>
              <a:buSzPts val="1120"/>
              <a:buNone/>
              <a:defRPr b="1" sz="1600"/>
            </a:lvl9pPr>
          </a:lstStyle>
          <a:p/>
        </p:txBody>
      </p:sp>
      <p:sp>
        <p:nvSpPr>
          <p:cNvPr id="127" name="Google Shape;127;p16"/>
          <p:cNvSpPr/>
          <p:nvPr>
            <p:ph idx="8" type="pic"/>
          </p:nvPr>
        </p:nvSpPr>
        <p:spPr>
          <a:xfrm>
            <a:off x="8075698" y="1934432"/>
            <a:ext cx="3092400" cy="1607400"/>
          </a:xfrm>
          <a:prstGeom prst="roundRect">
            <a:avLst>
              <a:gd fmla="val 1858" name="adj"/>
            </a:avLst>
          </a:prstGeom>
          <a:noFill/>
          <a:ln>
            <a:noFill/>
          </a:ln>
          <a:effectLst>
            <a:outerShdw blurRad="38100" dir="4440000" dist="25400">
              <a:srgbClr val="000000">
                <a:alpha val="35686"/>
              </a:srgbClr>
            </a:outerShdw>
          </a:effectLst>
        </p:spPr>
        <p:txBody>
          <a:bodyPr anchorCtr="0" anchor="t" bIns="45700" lIns="91425" spcFirstLastPara="1" rIns="91425" wrap="square" tIns="45700">
            <a:noAutofit/>
          </a:bodyPr>
          <a:lstStyle>
            <a:lvl1pPr lvl="0" marR="0" rtl="0" algn="ctr">
              <a:lnSpc>
                <a:spcPct val="100000"/>
              </a:lnSpc>
              <a:spcBef>
                <a:spcPts val="32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1pPr>
            <a:lvl2pPr lvl="1"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2pPr>
            <a:lvl3pPr lvl="2"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3pPr>
            <a:lvl4pPr lvl="3"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4pPr>
            <a:lvl5pPr lvl="4"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5pPr>
            <a:lvl6pPr lvl="5"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6pPr>
            <a:lvl7pPr lvl="6"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7pPr>
            <a:lvl8pPr lvl="7"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8pPr>
            <a:lvl9pPr lvl="8" marR="0" rtl="0" algn="l">
              <a:lnSpc>
                <a:spcPct val="100000"/>
              </a:lnSpc>
              <a:spcBef>
                <a:spcPts val="600"/>
              </a:spcBef>
              <a:spcAft>
                <a:spcPts val="60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9pPr>
          </a:lstStyle>
          <a:p/>
        </p:txBody>
      </p:sp>
      <p:sp>
        <p:nvSpPr>
          <p:cNvPr id="128" name="Google Shape;128;p16"/>
          <p:cNvSpPr txBox="1"/>
          <p:nvPr>
            <p:ph idx="9" type="body"/>
          </p:nvPr>
        </p:nvSpPr>
        <p:spPr>
          <a:xfrm>
            <a:off x="7966572" y="4572442"/>
            <a:ext cx="3300900" cy="12189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228600" lvl="0" marL="457200" algn="ctr">
              <a:lnSpc>
                <a:spcPct val="100000"/>
              </a:lnSpc>
              <a:spcBef>
                <a:spcPts val="280"/>
              </a:spcBef>
              <a:spcAft>
                <a:spcPts val="0"/>
              </a:spcAft>
              <a:buSzPts val="980"/>
              <a:buNone/>
              <a:defRPr sz="14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lnSpc>
                <a:spcPct val="100000"/>
              </a:lnSpc>
              <a:spcBef>
                <a:spcPts val="600"/>
              </a:spcBef>
              <a:spcAft>
                <a:spcPts val="0"/>
              </a:spcAft>
              <a:buSzPts val="630"/>
              <a:buNone/>
              <a:defRPr sz="900"/>
            </a:lvl6pPr>
            <a:lvl7pPr indent="-228600" lvl="6" marL="3200400" algn="l">
              <a:lnSpc>
                <a:spcPct val="100000"/>
              </a:lnSpc>
              <a:spcBef>
                <a:spcPts val="600"/>
              </a:spcBef>
              <a:spcAft>
                <a:spcPts val="0"/>
              </a:spcAft>
              <a:buSzPts val="630"/>
              <a:buNone/>
              <a:defRPr sz="900"/>
            </a:lvl7pPr>
            <a:lvl8pPr indent="-228600" lvl="7" marL="3657600" algn="l">
              <a:lnSpc>
                <a:spcPct val="100000"/>
              </a:lnSpc>
              <a:spcBef>
                <a:spcPts val="600"/>
              </a:spcBef>
              <a:spcAft>
                <a:spcPts val="0"/>
              </a:spcAft>
              <a:buSzPts val="630"/>
              <a:buNone/>
              <a:defRPr sz="900"/>
            </a:lvl8pPr>
            <a:lvl9pPr indent="-228600" lvl="8" marL="4114800" algn="l">
              <a:lnSpc>
                <a:spcPct val="100000"/>
              </a:lnSpc>
              <a:spcBef>
                <a:spcPts val="600"/>
              </a:spcBef>
              <a:spcAft>
                <a:spcPts val="600"/>
              </a:spcAft>
              <a:buSzPts val="630"/>
              <a:buNone/>
              <a:defRPr sz="900"/>
            </a:lvl9pPr>
          </a:lstStyle>
          <a:p/>
        </p:txBody>
      </p:sp>
      <p:sp>
        <p:nvSpPr>
          <p:cNvPr id="129" name="Google Shape;129;p16"/>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16"/>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6"/>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32" name="Shape 132"/>
        <p:cNvGrpSpPr/>
        <p:nvPr/>
      </p:nvGrpSpPr>
      <p:grpSpPr>
        <a:xfrm>
          <a:off x="0" y="0"/>
          <a:ext cx="0" cy="0"/>
          <a:chOff x="0" y="0"/>
          <a:chExt cx="0" cy="0"/>
        </a:xfrm>
      </p:grpSpPr>
      <p:sp>
        <p:nvSpPr>
          <p:cNvPr id="133" name="Google Shape;133;p17"/>
          <p:cNvSpPr txBox="1"/>
          <p:nvPr>
            <p:ph type="title"/>
          </p:nvPr>
        </p:nvSpPr>
        <p:spPr>
          <a:xfrm>
            <a:off x="913795" y="609600"/>
            <a:ext cx="10353900" cy="12573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lvl1pPr lvl="0" algn="ctr">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7"/>
          <p:cNvSpPr txBox="1"/>
          <p:nvPr>
            <p:ph idx="1" type="body"/>
          </p:nvPr>
        </p:nvSpPr>
        <p:spPr>
          <a:xfrm rot="5400000">
            <a:off x="4233307" y="-1243200"/>
            <a:ext cx="3714600" cy="103539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600"/>
              </a:spcBef>
              <a:spcAft>
                <a:spcPts val="0"/>
              </a:spcAft>
              <a:buSzPts val="1260"/>
              <a:buChar char="?"/>
              <a:defRPr/>
            </a:lvl2pPr>
            <a:lvl3pPr indent="-308610" lvl="2" marL="1371600" algn="l">
              <a:lnSpc>
                <a:spcPct val="100000"/>
              </a:lnSpc>
              <a:spcBef>
                <a:spcPts val="600"/>
              </a:spcBef>
              <a:spcAft>
                <a:spcPts val="0"/>
              </a:spcAft>
              <a:buSzPts val="1260"/>
              <a:buChar char="◈"/>
              <a:defRPr/>
            </a:lvl3pPr>
            <a:lvl4pPr indent="-308610" lvl="3" marL="1828800" algn="l">
              <a:lnSpc>
                <a:spcPct val="100000"/>
              </a:lnSpc>
              <a:spcBef>
                <a:spcPts val="600"/>
              </a:spcBef>
              <a:spcAft>
                <a:spcPts val="0"/>
              </a:spcAft>
              <a:buSzPts val="1260"/>
              <a:buChar char="?"/>
              <a:defRPr/>
            </a:lvl4pPr>
            <a:lvl5pPr indent="-308610" lvl="4" marL="2286000" algn="l">
              <a:lnSpc>
                <a:spcPct val="100000"/>
              </a:lnSpc>
              <a:spcBef>
                <a:spcPts val="600"/>
              </a:spcBef>
              <a:spcAft>
                <a:spcPts val="0"/>
              </a:spcAft>
              <a:buSzPts val="1260"/>
              <a:buChar char="◈"/>
              <a:defRPr/>
            </a:lvl5pPr>
            <a:lvl6pPr indent="-308610" lvl="5" marL="2743200" algn="l">
              <a:lnSpc>
                <a:spcPct val="100000"/>
              </a:lnSpc>
              <a:spcBef>
                <a:spcPts val="600"/>
              </a:spcBef>
              <a:spcAft>
                <a:spcPts val="0"/>
              </a:spcAft>
              <a:buSzPts val="1260"/>
              <a:buChar char="◈"/>
              <a:defRPr/>
            </a:lvl6pPr>
            <a:lvl7pPr indent="-308610" lvl="6" marL="3200400" algn="l">
              <a:lnSpc>
                <a:spcPct val="100000"/>
              </a:lnSpc>
              <a:spcBef>
                <a:spcPts val="600"/>
              </a:spcBef>
              <a:spcAft>
                <a:spcPts val="0"/>
              </a:spcAft>
              <a:buSzPts val="1260"/>
              <a:buChar char="◈"/>
              <a:defRPr/>
            </a:lvl7pPr>
            <a:lvl8pPr indent="-308609" lvl="7" marL="3657600" algn="l">
              <a:lnSpc>
                <a:spcPct val="100000"/>
              </a:lnSpc>
              <a:spcBef>
                <a:spcPts val="600"/>
              </a:spcBef>
              <a:spcAft>
                <a:spcPts val="0"/>
              </a:spcAft>
              <a:buSzPts val="1260"/>
              <a:buChar char="◈"/>
              <a:defRPr/>
            </a:lvl8pPr>
            <a:lvl9pPr indent="-308609" lvl="8" marL="4114800" algn="l">
              <a:lnSpc>
                <a:spcPct val="100000"/>
              </a:lnSpc>
              <a:spcBef>
                <a:spcPts val="600"/>
              </a:spcBef>
              <a:spcAft>
                <a:spcPts val="600"/>
              </a:spcAft>
              <a:buSzPts val="1260"/>
              <a:buChar char="◈"/>
              <a:defRPr/>
            </a:lvl9pPr>
          </a:lstStyle>
          <a:p/>
        </p:txBody>
      </p:sp>
      <p:sp>
        <p:nvSpPr>
          <p:cNvPr id="135" name="Google Shape;135;p17"/>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17"/>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17"/>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38" name="Shape 138"/>
        <p:cNvGrpSpPr/>
        <p:nvPr/>
      </p:nvGrpSpPr>
      <p:grpSpPr>
        <a:xfrm>
          <a:off x="0" y="0"/>
          <a:ext cx="0" cy="0"/>
          <a:chOff x="0" y="0"/>
          <a:chExt cx="0" cy="0"/>
        </a:xfrm>
      </p:grpSpPr>
      <p:sp>
        <p:nvSpPr>
          <p:cNvPr id="139" name="Google Shape;139;p18"/>
          <p:cNvSpPr txBox="1"/>
          <p:nvPr>
            <p:ph type="title"/>
          </p:nvPr>
        </p:nvSpPr>
        <p:spPr>
          <a:xfrm rot="5400000">
            <a:off x="7534505" y="2058149"/>
            <a:ext cx="5181600" cy="22845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lvl1pPr lvl="0" algn="l">
              <a:lnSpc>
                <a:spcPct val="100000"/>
              </a:lnSpc>
              <a:spcBef>
                <a:spcPts val="0"/>
              </a:spcBef>
              <a:spcAft>
                <a:spcPts val="0"/>
              </a:spcAft>
              <a:buClr>
                <a:schemeClr val="lt2"/>
              </a:buClr>
              <a:buSzPts val="40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18"/>
          <p:cNvSpPr txBox="1"/>
          <p:nvPr>
            <p:ph idx="1" type="body"/>
          </p:nvPr>
        </p:nvSpPr>
        <p:spPr>
          <a:xfrm rot="5400000">
            <a:off x="2281368" y="-758101"/>
            <a:ext cx="5181600" cy="79170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600"/>
              </a:spcBef>
              <a:spcAft>
                <a:spcPts val="0"/>
              </a:spcAft>
              <a:buSzPts val="1260"/>
              <a:buChar char="?"/>
              <a:defRPr/>
            </a:lvl2pPr>
            <a:lvl3pPr indent="-308610" lvl="2" marL="1371600" algn="l">
              <a:lnSpc>
                <a:spcPct val="100000"/>
              </a:lnSpc>
              <a:spcBef>
                <a:spcPts val="600"/>
              </a:spcBef>
              <a:spcAft>
                <a:spcPts val="0"/>
              </a:spcAft>
              <a:buSzPts val="1260"/>
              <a:buChar char="◈"/>
              <a:defRPr/>
            </a:lvl3pPr>
            <a:lvl4pPr indent="-308610" lvl="3" marL="1828800" algn="l">
              <a:lnSpc>
                <a:spcPct val="100000"/>
              </a:lnSpc>
              <a:spcBef>
                <a:spcPts val="600"/>
              </a:spcBef>
              <a:spcAft>
                <a:spcPts val="0"/>
              </a:spcAft>
              <a:buSzPts val="1260"/>
              <a:buChar char="?"/>
              <a:defRPr/>
            </a:lvl4pPr>
            <a:lvl5pPr indent="-308610" lvl="4" marL="2286000" algn="l">
              <a:lnSpc>
                <a:spcPct val="100000"/>
              </a:lnSpc>
              <a:spcBef>
                <a:spcPts val="600"/>
              </a:spcBef>
              <a:spcAft>
                <a:spcPts val="0"/>
              </a:spcAft>
              <a:buSzPts val="1260"/>
              <a:buChar char="◈"/>
              <a:defRPr/>
            </a:lvl5pPr>
            <a:lvl6pPr indent="-308610" lvl="5" marL="2743200" algn="l">
              <a:lnSpc>
                <a:spcPct val="100000"/>
              </a:lnSpc>
              <a:spcBef>
                <a:spcPts val="600"/>
              </a:spcBef>
              <a:spcAft>
                <a:spcPts val="0"/>
              </a:spcAft>
              <a:buSzPts val="1260"/>
              <a:buChar char="◈"/>
              <a:defRPr/>
            </a:lvl6pPr>
            <a:lvl7pPr indent="-308610" lvl="6" marL="3200400" algn="l">
              <a:lnSpc>
                <a:spcPct val="100000"/>
              </a:lnSpc>
              <a:spcBef>
                <a:spcPts val="600"/>
              </a:spcBef>
              <a:spcAft>
                <a:spcPts val="0"/>
              </a:spcAft>
              <a:buSzPts val="1260"/>
              <a:buChar char="◈"/>
              <a:defRPr/>
            </a:lvl7pPr>
            <a:lvl8pPr indent="-308609" lvl="7" marL="3657600" algn="l">
              <a:lnSpc>
                <a:spcPct val="100000"/>
              </a:lnSpc>
              <a:spcBef>
                <a:spcPts val="600"/>
              </a:spcBef>
              <a:spcAft>
                <a:spcPts val="0"/>
              </a:spcAft>
              <a:buSzPts val="1260"/>
              <a:buChar char="◈"/>
              <a:defRPr/>
            </a:lvl8pPr>
            <a:lvl9pPr indent="-308609" lvl="8" marL="4114800" algn="l">
              <a:lnSpc>
                <a:spcPct val="100000"/>
              </a:lnSpc>
              <a:spcBef>
                <a:spcPts val="600"/>
              </a:spcBef>
              <a:spcAft>
                <a:spcPts val="600"/>
              </a:spcAft>
              <a:buSzPts val="1260"/>
              <a:buChar char="◈"/>
              <a:defRPr/>
            </a:lvl9pPr>
          </a:lstStyle>
          <a:p/>
        </p:txBody>
      </p:sp>
      <p:sp>
        <p:nvSpPr>
          <p:cNvPr id="141" name="Google Shape;141;p18"/>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18"/>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18"/>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1" name="Shape 21"/>
        <p:cNvGrpSpPr/>
        <p:nvPr/>
      </p:nvGrpSpPr>
      <p:grpSpPr>
        <a:xfrm>
          <a:off x="0" y="0"/>
          <a:ext cx="0" cy="0"/>
          <a:chOff x="0" y="0"/>
          <a:chExt cx="0" cy="0"/>
        </a:xfrm>
      </p:grpSpPr>
      <p:sp>
        <p:nvSpPr>
          <p:cNvPr id="22" name="Google Shape;22;p3"/>
          <p:cNvSpPr txBox="1"/>
          <p:nvPr>
            <p:ph type="title"/>
          </p:nvPr>
        </p:nvSpPr>
        <p:spPr>
          <a:xfrm>
            <a:off x="913795" y="609600"/>
            <a:ext cx="10353900" cy="12618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lvl1pPr lvl="0" algn="ctr">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913795" y="2076450"/>
            <a:ext cx="4856700" cy="36228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600"/>
              </a:spcBef>
              <a:spcAft>
                <a:spcPts val="0"/>
              </a:spcAft>
              <a:buSzPts val="1260"/>
              <a:buChar char="?"/>
              <a:defRPr/>
            </a:lvl2pPr>
            <a:lvl3pPr indent="-308610" lvl="2" marL="1371600" algn="l">
              <a:lnSpc>
                <a:spcPct val="100000"/>
              </a:lnSpc>
              <a:spcBef>
                <a:spcPts val="600"/>
              </a:spcBef>
              <a:spcAft>
                <a:spcPts val="0"/>
              </a:spcAft>
              <a:buSzPts val="1260"/>
              <a:buChar char="◈"/>
              <a:defRPr/>
            </a:lvl3pPr>
            <a:lvl4pPr indent="-308610" lvl="3" marL="1828800" algn="l">
              <a:lnSpc>
                <a:spcPct val="100000"/>
              </a:lnSpc>
              <a:spcBef>
                <a:spcPts val="600"/>
              </a:spcBef>
              <a:spcAft>
                <a:spcPts val="0"/>
              </a:spcAft>
              <a:buSzPts val="1260"/>
              <a:buChar char="?"/>
              <a:defRPr/>
            </a:lvl4pPr>
            <a:lvl5pPr indent="-308610" lvl="4" marL="2286000" algn="l">
              <a:lnSpc>
                <a:spcPct val="100000"/>
              </a:lnSpc>
              <a:spcBef>
                <a:spcPts val="600"/>
              </a:spcBef>
              <a:spcAft>
                <a:spcPts val="0"/>
              </a:spcAft>
              <a:buSzPts val="1260"/>
              <a:buChar char="◈"/>
              <a:defRPr/>
            </a:lvl5pPr>
            <a:lvl6pPr indent="-308610" lvl="5" marL="2743200" algn="l">
              <a:lnSpc>
                <a:spcPct val="100000"/>
              </a:lnSpc>
              <a:spcBef>
                <a:spcPts val="600"/>
              </a:spcBef>
              <a:spcAft>
                <a:spcPts val="0"/>
              </a:spcAft>
              <a:buSzPts val="1260"/>
              <a:buChar char="◈"/>
              <a:defRPr/>
            </a:lvl6pPr>
            <a:lvl7pPr indent="-308610" lvl="6" marL="3200400" algn="l">
              <a:lnSpc>
                <a:spcPct val="100000"/>
              </a:lnSpc>
              <a:spcBef>
                <a:spcPts val="600"/>
              </a:spcBef>
              <a:spcAft>
                <a:spcPts val="0"/>
              </a:spcAft>
              <a:buSzPts val="1260"/>
              <a:buChar char="◈"/>
              <a:defRPr/>
            </a:lvl7pPr>
            <a:lvl8pPr indent="-308609" lvl="7" marL="3657600" algn="l">
              <a:lnSpc>
                <a:spcPct val="100000"/>
              </a:lnSpc>
              <a:spcBef>
                <a:spcPts val="600"/>
              </a:spcBef>
              <a:spcAft>
                <a:spcPts val="0"/>
              </a:spcAft>
              <a:buSzPts val="1260"/>
              <a:buChar char="◈"/>
              <a:defRPr/>
            </a:lvl8pPr>
            <a:lvl9pPr indent="-308609" lvl="8" marL="4114800" algn="l">
              <a:lnSpc>
                <a:spcPct val="100000"/>
              </a:lnSpc>
              <a:spcBef>
                <a:spcPts val="600"/>
              </a:spcBef>
              <a:spcAft>
                <a:spcPts val="600"/>
              </a:spcAft>
              <a:buSzPts val="1260"/>
              <a:buChar char="◈"/>
              <a:defRPr/>
            </a:lvl9pPr>
          </a:lstStyle>
          <a:p/>
        </p:txBody>
      </p:sp>
      <p:sp>
        <p:nvSpPr>
          <p:cNvPr id="24" name="Google Shape;24;p3"/>
          <p:cNvSpPr txBox="1"/>
          <p:nvPr>
            <p:ph idx="2" type="body"/>
          </p:nvPr>
        </p:nvSpPr>
        <p:spPr>
          <a:xfrm>
            <a:off x="6410716" y="2076451"/>
            <a:ext cx="4856700" cy="36228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600"/>
              </a:spcBef>
              <a:spcAft>
                <a:spcPts val="0"/>
              </a:spcAft>
              <a:buSzPts val="1260"/>
              <a:buChar char="?"/>
              <a:defRPr/>
            </a:lvl2pPr>
            <a:lvl3pPr indent="-308610" lvl="2" marL="1371600" algn="l">
              <a:lnSpc>
                <a:spcPct val="100000"/>
              </a:lnSpc>
              <a:spcBef>
                <a:spcPts val="600"/>
              </a:spcBef>
              <a:spcAft>
                <a:spcPts val="0"/>
              </a:spcAft>
              <a:buSzPts val="1260"/>
              <a:buChar char="◈"/>
              <a:defRPr/>
            </a:lvl3pPr>
            <a:lvl4pPr indent="-308610" lvl="3" marL="1828800" algn="l">
              <a:lnSpc>
                <a:spcPct val="100000"/>
              </a:lnSpc>
              <a:spcBef>
                <a:spcPts val="600"/>
              </a:spcBef>
              <a:spcAft>
                <a:spcPts val="0"/>
              </a:spcAft>
              <a:buSzPts val="1260"/>
              <a:buChar char="?"/>
              <a:defRPr/>
            </a:lvl4pPr>
            <a:lvl5pPr indent="-308610" lvl="4" marL="2286000" algn="l">
              <a:lnSpc>
                <a:spcPct val="100000"/>
              </a:lnSpc>
              <a:spcBef>
                <a:spcPts val="600"/>
              </a:spcBef>
              <a:spcAft>
                <a:spcPts val="0"/>
              </a:spcAft>
              <a:buSzPts val="1260"/>
              <a:buChar char="◈"/>
              <a:defRPr/>
            </a:lvl5pPr>
            <a:lvl6pPr indent="-308610" lvl="5" marL="2743200" algn="l">
              <a:lnSpc>
                <a:spcPct val="100000"/>
              </a:lnSpc>
              <a:spcBef>
                <a:spcPts val="600"/>
              </a:spcBef>
              <a:spcAft>
                <a:spcPts val="0"/>
              </a:spcAft>
              <a:buSzPts val="1260"/>
              <a:buChar char="◈"/>
              <a:defRPr/>
            </a:lvl6pPr>
            <a:lvl7pPr indent="-308610" lvl="6" marL="3200400" algn="l">
              <a:lnSpc>
                <a:spcPct val="100000"/>
              </a:lnSpc>
              <a:spcBef>
                <a:spcPts val="600"/>
              </a:spcBef>
              <a:spcAft>
                <a:spcPts val="0"/>
              </a:spcAft>
              <a:buSzPts val="1260"/>
              <a:buChar char="◈"/>
              <a:defRPr/>
            </a:lvl7pPr>
            <a:lvl8pPr indent="-308609" lvl="7" marL="3657600" algn="l">
              <a:lnSpc>
                <a:spcPct val="100000"/>
              </a:lnSpc>
              <a:spcBef>
                <a:spcPts val="600"/>
              </a:spcBef>
              <a:spcAft>
                <a:spcPts val="0"/>
              </a:spcAft>
              <a:buSzPts val="1260"/>
              <a:buChar char="◈"/>
              <a:defRPr/>
            </a:lvl8pPr>
            <a:lvl9pPr indent="-308609" lvl="8" marL="4114800" algn="l">
              <a:lnSpc>
                <a:spcPct val="100000"/>
              </a:lnSpc>
              <a:spcBef>
                <a:spcPts val="600"/>
              </a:spcBef>
              <a:spcAft>
                <a:spcPts val="600"/>
              </a:spcAft>
              <a:buSzPts val="1260"/>
              <a:buChar char="◈"/>
              <a:defRPr/>
            </a:lvl9pPr>
          </a:lstStyle>
          <a:p/>
        </p:txBody>
      </p:sp>
      <p:sp>
        <p:nvSpPr>
          <p:cNvPr id="25" name="Google Shape;25;p3"/>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8" name="Shape 28"/>
        <p:cNvGrpSpPr/>
        <p:nvPr/>
      </p:nvGrpSpPr>
      <p:grpSpPr>
        <a:xfrm>
          <a:off x="0" y="0"/>
          <a:ext cx="0" cy="0"/>
          <a:chOff x="0" y="0"/>
          <a:chExt cx="0" cy="0"/>
        </a:xfrm>
      </p:grpSpPr>
      <p:pic>
        <p:nvPicPr>
          <p:cNvPr descr="Slate-V2-HD-compPhotoInset.png" id="29" name="Google Shape;29;p4"/>
          <p:cNvPicPr preferRelativeResize="0"/>
          <p:nvPr/>
        </p:nvPicPr>
        <p:blipFill rotWithShape="1">
          <a:blip r:embed="rId2">
            <a:alphaModFix/>
          </a:blip>
          <a:srcRect b="0" l="0" r="0" t="0"/>
          <a:stretch/>
        </p:blipFill>
        <p:spPr>
          <a:xfrm>
            <a:off x="913795" y="1734506"/>
            <a:ext cx="5029201" cy="4099958"/>
          </a:xfrm>
          <a:prstGeom prst="rect">
            <a:avLst/>
          </a:prstGeom>
          <a:noFill/>
          <a:ln>
            <a:noFill/>
          </a:ln>
        </p:spPr>
      </p:pic>
      <p:pic>
        <p:nvPicPr>
          <p:cNvPr descr="Slate-V2-HD-compPhotoInset.png" id="30" name="Google Shape;30;p4"/>
          <p:cNvPicPr preferRelativeResize="0"/>
          <p:nvPr/>
        </p:nvPicPr>
        <p:blipFill rotWithShape="1">
          <a:blip r:embed="rId2">
            <a:alphaModFix/>
          </a:blip>
          <a:srcRect b="0" l="0" r="0" t="0"/>
          <a:stretch/>
        </p:blipFill>
        <p:spPr>
          <a:xfrm>
            <a:off x="6238357" y="1734506"/>
            <a:ext cx="5029201" cy="4099958"/>
          </a:xfrm>
          <a:prstGeom prst="rect">
            <a:avLst/>
          </a:prstGeom>
          <a:noFill/>
          <a:ln>
            <a:noFill/>
          </a:ln>
        </p:spPr>
      </p:pic>
      <p:sp>
        <p:nvSpPr>
          <p:cNvPr id="31" name="Google Shape;31;p4"/>
          <p:cNvSpPr txBox="1"/>
          <p:nvPr>
            <p:ph type="title"/>
          </p:nvPr>
        </p:nvSpPr>
        <p:spPr>
          <a:xfrm>
            <a:off x="913795" y="609600"/>
            <a:ext cx="10353900" cy="9705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lvl1pPr lvl="0" algn="ctr">
              <a:lnSpc>
                <a:spcPct val="100000"/>
              </a:lnSpc>
              <a:spcBef>
                <a:spcPts val="0"/>
              </a:spcBef>
              <a:spcAft>
                <a:spcPts val="0"/>
              </a:spcAft>
              <a:buClr>
                <a:schemeClr val="lt2"/>
              </a:buClr>
              <a:buSzPts val="40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 type="body"/>
          </p:nvPr>
        </p:nvSpPr>
        <p:spPr>
          <a:xfrm>
            <a:off x="1046013" y="1855153"/>
            <a:ext cx="4764900" cy="6924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indent="-228600" lvl="0" marL="457200" algn="ctr">
              <a:lnSpc>
                <a:spcPct val="100000"/>
              </a:lnSpc>
              <a:spcBef>
                <a:spcPts val="480"/>
              </a:spcBef>
              <a:spcAft>
                <a:spcPts val="0"/>
              </a:spcAft>
              <a:buSzPts val="1680"/>
              <a:buNone/>
              <a:defRPr b="0" sz="2400"/>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lnSpc>
                <a:spcPct val="100000"/>
              </a:lnSpc>
              <a:spcBef>
                <a:spcPts val="600"/>
              </a:spcBef>
              <a:spcAft>
                <a:spcPts val="0"/>
              </a:spcAft>
              <a:buSzPts val="1120"/>
              <a:buNone/>
              <a:defRPr b="1" sz="1600"/>
            </a:lvl6pPr>
            <a:lvl7pPr indent="-228600" lvl="6" marL="3200400" algn="l">
              <a:lnSpc>
                <a:spcPct val="100000"/>
              </a:lnSpc>
              <a:spcBef>
                <a:spcPts val="600"/>
              </a:spcBef>
              <a:spcAft>
                <a:spcPts val="0"/>
              </a:spcAft>
              <a:buSzPts val="1120"/>
              <a:buNone/>
              <a:defRPr b="1" sz="1600"/>
            </a:lvl7pPr>
            <a:lvl8pPr indent="-228600" lvl="7" marL="3657600" algn="l">
              <a:lnSpc>
                <a:spcPct val="100000"/>
              </a:lnSpc>
              <a:spcBef>
                <a:spcPts val="600"/>
              </a:spcBef>
              <a:spcAft>
                <a:spcPts val="0"/>
              </a:spcAft>
              <a:buSzPts val="1120"/>
              <a:buNone/>
              <a:defRPr b="1" sz="1600"/>
            </a:lvl8pPr>
            <a:lvl9pPr indent="-228600" lvl="8" marL="4114800" algn="l">
              <a:lnSpc>
                <a:spcPct val="100000"/>
              </a:lnSpc>
              <a:spcBef>
                <a:spcPts val="600"/>
              </a:spcBef>
              <a:spcAft>
                <a:spcPts val="600"/>
              </a:spcAft>
              <a:buSzPts val="1120"/>
              <a:buNone/>
              <a:defRPr b="1" sz="1600"/>
            </a:lvl9pPr>
          </a:lstStyle>
          <a:p/>
        </p:txBody>
      </p:sp>
      <p:sp>
        <p:nvSpPr>
          <p:cNvPr id="33" name="Google Shape;33;p4"/>
          <p:cNvSpPr txBox="1"/>
          <p:nvPr>
            <p:ph idx="2" type="body"/>
          </p:nvPr>
        </p:nvSpPr>
        <p:spPr>
          <a:xfrm>
            <a:off x="1046013" y="2702103"/>
            <a:ext cx="4764900" cy="30435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sz="1800"/>
            </a:lvl1pPr>
            <a:lvl2pPr indent="-299719" lvl="1" marL="914400" algn="l">
              <a:lnSpc>
                <a:spcPct val="100000"/>
              </a:lnSpc>
              <a:spcBef>
                <a:spcPts val="600"/>
              </a:spcBef>
              <a:spcAft>
                <a:spcPts val="0"/>
              </a:spcAft>
              <a:buSzPts val="1120"/>
              <a:buChar char="?"/>
              <a:defRPr sz="1600"/>
            </a:lvl2pPr>
            <a:lvl3pPr indent="-290830" lvl="2" marL="1371600" algn="l">
              <a:lnSpc>
                <a:spcPct val="100000"/>
              </a:lnSpc>
              <a:spcBef>
                <a:spcPts val="600"/>
              </a:spcBef>
              <a:spcAft>
                <a:spcPts val="0"/>
              </a:spcAft>
              <a:buSzPts val="980"/>
              <a:buChar char="◈"/>
              <a:defRPr sz="1400"/>
            </a:lvl3pPr>
            <a:lvl4pPr indent="-281939" lvl="3" marL="1828800" algn="l">
              <a:lnSpc>
                <a:spcPct val="100000"/>
              </a:lnSpc>
              <a:spcBef>
                <a:spcPts val="600"/>
              </a:spcBef>
              <a:spcAft>
                <a:spcPts val="0"/>
              </a:spcAft>
              <a:buSzPts val="840"/>
              <a:buChar char="?"/>
              <a:defRPr sz="1200"/>
            </a:lvl4pPr>
            <a:lvl5pPr indent="-281939" lvl="4" marL="2286000" algn="l">
              <a:lnSpc>
                <a:spcPct val="100000"/>
              </a:lnSpc>
              <a:spcBef>
                <a:spcPts val="600"/>
              </a:spcBef>
              <a:spcAft>
                <a:spcPts val="0"/>
              </a:spcAft>
              <a:buSzPts val="840"/>
              <a:buChar char="◈"/>
              <a:defRPr sz="1200"/>
            </a:lvl5pPr>
            <a:lvl6pPr indent="-308610" lvl="5" marL="2743200" algn="l">
              <a:lnSpc>
                <a:spcPct val="100000"/>
              </a:lnSpc>
              <a:spcBef>
                <a:spcPts val="600"/>
              </a:spcBef>
              <a:spcAft>
                <a:spcPts val="0"/>
              </a:spcAft>
              <a:buSzPts val="1260"/>
              <a:buChar char="◈"/>
              <a:defRPr/>
            </a:lvl6pPr>
            <a:lvl7pPr indent="-308610" lvl="6" marL="3200400" algn="l">
              <a:lnSpc>
                <a:spcPct val="100000"/>
              </a:lnSpc>
              <a:spcBef>
                <a:spcPts val="600"/>
              </a:spcBef>
              <a:spcAft>
                <a:spcPts val="0"/>
              </a:spcAft>
              <a:buSzPts val="1260"/>
              <a:buChar char="◈"/>
              <a:defRPr/>
            </a:lvl7pPr>
            <a:lvl8pPr indent="-308609" lvl="7" marL="3657600" algn="l">
              <a:lnSpc>
                <a:spcPct val="100000"/>
              </a:lnSpc>
              <a:spcBef>
                <a:spcPts val="600"/>
              </a:spcBef>
              <a:spcAft>
                <a:spcPts val="0"/>
              </a:spcAft>
              <a:buSzPts val="1260"/>
              <a:buChar char="◈"/>
              <a:defRPr/>
            </a:lvl8pPr>
            <a:lvl9pPr indent="-308609" lvl="8" marL="4114800" algn="l">
              <a:lnSpc>
                <a:spcPct val="100000"/>
              </a:lnSpc>
              <a:spcBef>
                <a:spcPts val="600"/>
              </a:spcBef>
              <a:spcAft>
                <a:spcPts val="600"/>
              </a:spcAft>
              <a:buSzPts val="1260"/>
              <a:buChar char="◈"/>
              <a:defRPr/>
            </a:lvl9pPr>
          </a:lstStyle>
          <a:p/>
        </p:txBody>
      </p:sp>
      <p:sp>
        <p:nvSpPr>
          <p:cNvPr id="34" name="Google Shape;34;p4"/>
          <p:cNvSpPr txBox="1"/>
          <p:nvPr>
            <p:ph idx="3" type="body"/>
          </p:nvPr>
        </p:nvSpPr>
        <p:spPr>
          <a:xfrm>
            <a:off x="6363166" y="1855152"/>
            <a:ext cx="4779600" cy="6924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indent="-228600" lvl="0" marL="457200" algn="ctr">
              <a:lnSpc>
                <a:spcPct val="100000"/>
              </a:lnSpc>
              <a:spcBef>
                <a:spcPts val="480"/>
              </a:spcBef>
              <a:spcAft>
                <a:spcPts val="0"/>
              </a:spcAft>
              <a:buSzPts val="1680"/>
              <a:buNone/>
              <a:defRPr b="0" sz="2400"/>
            </a:lvl1pPr>
            <a:lvl2pPr indent="-228600" lvl="1" marL="914400" algn="l">
              <a:lnSpc>
                <a:spcPct val="100000"/>
              </a:lnSpc>
              <a:spcBef>
                <a:spcPts val="600"/>
              </a:spcBef>
              <a:spcAft>
                <a:spcPts val="0"/>
              </a:spcAft>
              <a:buSzPts val="1400"/>
              <a:buNone/>
              <a:defRPr b="1" sz="2000"/>
            </a:lvl2pPr>
            <a:lvl3pPr indent="-228600" lvl="2" marL="1371600" algn="l">
              <a:lnSpc>
                <a:spcPct val="100000"/>
              </a:lnSpc>
              <a:spcBef>
                <a:spcPts val="600"/>
              </a:spcBef>
              <a:spcAft>
                <a:spcPts val="0"/>
              </a:spcAft>
              <a:buSzPts val="1260"/>
              <a:buNone/>
              <a:defRPr b="1" sz="1800"/>
            </a:lvl3pPr>
            <a:lvl4pPr indent="-228600" lvl="3" marL="1828800" algn="l">
              <a:lnSpc>
                <a:spcPct val="100000"/>
              </a:lnSpc>
              <a:spcBef>
                <a:spcPts val="600"/>
              </a:spcBef>
              <a:spcAft>
                <a:spcPts val="0"/>
              </a:spcAft>
              <a:buSzPts val="1120"/>
              <a:buNone/>
              <a:defRPr b="1" sz="1600"/>
            </a:lvl4pPr>
            <a:lvl5pPr indent="-228600" lvl="4" marL="2286000" algn="l">
              <a:lnSpc>
                <a:spcPct val="100000"/>
              </a:lnSpc>
              <a:spcBef>
                <a:spcPts val="600"/>
              </a:spcBef>
              <a:spcAft>
                <a:spcPts val="0"/>
              </a:spcAft>
              <a:buSzPts val="1120"/>
              <a:buNone/>
              <a:defRPr b="1" sz="1600"/>
            </a:lvl5pPr>
            <a:lvl6pPr indent="-228600" lvl="5" marL="2743200" algn="l">
              <a:lnSpc>
                <a:spcPct val="100000"/>
              </a:lnSpc>
              <a:spcBef>
                <a:spcPts val="600"/>
              </a:spcBef>
              <a:spcAft>
                <a:spcPts val="0"/>
              </a:spcAft>
              <a:buSzPts val="1120"/>
              <a:buNone/>
              <a:defRPr b="1" sz="1600"/>
            </a:lvl6pPr>
            <a:lvl7pPr indent="-228600" lvl="6" marL="3200400" algn="l">
              <a:lnSpc>
                <a:spcPct val="100000"/>
              </a:lnSpc>
              <a:spcBef>
                <a:spcPts val="600"/>
              </a:spcBef>
              <a:spcAft>
                <a:spcPts val="0"/>
              </a:spcAft>
              <a:buSzPts val="1120"/>
              <a:buNone/>
              <a:defRPr b="1" sz="1600"/>
            </a:lvl7pPr>
            <a:lvl8pPr indent="-228600" lvl="7" marL="3657600" algn="l">
              <a:lnSpc>
                <a:spcPct val="100000"/>
              </a:lnSpc>
              <a:spcBef>
                <a:spcPts val="600"/>
              </a:spcBef>
              <a:spcAft>
                <a:spcPts val="0"/>
              </a:spcAft>
              <a:buSzPts val="1120"/>
              <a:buNone/>
              <a:defRPr b="1" sz="1600"/>
            </a:lvl8pPr>
            <a:lvl9pPr indent="-228600" lvl="8" marL="4114800" algn="l">
              <a:lnSpc>
                <a:spcPct val="100000"/>
              </a:lnSpc>
              <a:spcBef>
                <a:spcPts val="600"/>
              </a:spcBef>
              <a:spcAft>
                <a:spcPts val="600"/>
              </a:spcAft>
              <a:buSzPts val="1120"/>
              <a:buNone/>
              <a:defRPr b="1" sz="1600"/>
            </a:lvl9pPr>
          </a:lstStyle>
          <a:p/>
        </p:txBody>
      </p:sp>
      <p:sp>
        <p:nvSpPr>
          <p:cNvPr id="35" name="Google Shape;35;p4"/>
          <p:cNvSpPr txBox="1"/>
          <p:nvPr>
            <p:ph idx="4" type="body"/>
          </p:nvPr>
        </p:nvSpPr>
        <p:spPr>
          <a:xfrm>
            <a:off x="6363167" y="2702103"/>
            <a:ext cx="4779600" cy="30435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sz="1800"/>
            </a:lvl1pPr>
            <a:lvl2pPr indent="-299719" lvl="1" marL="914400" algn="l">
              <a:lnSpc>
                <a:spcPct val="100000"/>
              </a:lnSpc>
              <a:spcBef>
                <a:spcPts val="600"/>
              </a:spcBef>
              <a:spcAft>
                <a:spcPts val="0"/>
              </a:spcAft>
              <a:buSzPts val="1120"/>
              <a:buChar char="?"/>
              <a:defRPr sz="1600"/>
            </a:lvl2pPr>
            <a:lvl3pPr indent="-290830" lvl="2" marL="1371600" algn="l">
              <a:lnSpc>
                <a:spcPct val="100000"/>
              </a:lnSpc>
              <a:spcBef>
                <a:spcPts val="600"/>
              </a:spcBef>
              <a:spcAft>
                <a:spcPts val="0"/>
              </a:spcAft>
              <a:buSzPts val="980"/>
              <a:buChar char="◈"/>
              <a:defRPr sz="1400"/>
            </a:lvl3pPr>
            <a:lvl4pPr indent="-281939" lvl="3" marL="1828800" algn="l">
              <a:lnSpc>
                <a:spcPct val="100000"/>
              </a:lnSpc>
              <a:spcBef>
                <a:spcPts val="600"/>
              </a:spcBef>
              <a:spcAft>
                <a:spcPts val="0"/>
              </a:spcAft>
              <a:buSzPts val="840"/>
              <a:buChar char="?"/>
              <a:defRPr sz="1200"/>
            </a:lvl4pPr>
            <a:lvl5pPr indent="-281939" lvl="4" marL="2286000" algn="l">
              <a:lnSpc>
                <a:spcPct val="100000"/>
              </a:lnSpc>
              <a:spcBef>
                <a:spcPts val="600"/>
              </a:spcBef>
              <a:spcAft>
                <a:spcPts val="0"/>
              </a:spcAft>
              <a:buSzPts val="840"/>
              <a:buChar char="◈"/>
              <a:defRPr sz="1200"/>
            </a:lvl5pPr>
            <a:lvl6pPr indent="-308610" lvl="5" marL="2743200" algn="l">
              <a:lnSpc>
                <a:spcPct val="100000"/>
              </a:lnSpc>
              <a:spcBef>
                <a:spcPts val="600"/>
              </a:spcBef>
              <a:spcAft>
                <a:spcPts val="0"/>
              </a:spcAft>
              <a:buSzPts val="1260"/>
              <a:buChar char="◈"/>
              <a:defRPr/>
            </a:lvl6pPr>
            <a:lvl7pPr indent="-308610" lvl="6" marL="3200400" algn="l">
              <a:lnSpc>
                <a:spcPct val="100000"/>
              </a:lnSpc>
              <a:spcBef>
                <a:spcPts val="600"/>
              </a:spcBef>
              <a:spcAft>
                <a:spcPts val="0"/>
              </a:spcAft>
              <a:buSzPts val="1260"/>
              <a:buChar char="◈"/>
              <a:defRPr/>
            </a:lvl7pPr>
            <a:lvl8pPr indent="-308609" lvl="7" marL="3657600" algn="l">
              <a:lnSpc>
                <a:spcPct val="100000"/>
              </a:lnSpc>
              <a:spcBef>
                <a:spcPts val="600"/>
              </a:spcBef>
              <a:spcAft>
                <a:spcPts val="0"/>
              </a:spcAft>
              <a:buSzPts val="1260"/>
              <a:buChar char="◈"/>
              <a:defRPr/>
            </a:lvl8pPr>
            <a:lvl9pPr indent="-308609" lvl="8" marL="4114800" algn="l">
              <a:lnSpc>
                <a:spcPct val="100000"/>
              </a:lnSpc>
              <a:spcBef>
                <a:spcPts val="600"/>
              </a:spcBef>
              <a:spcAft>
                <a:spcPts val="600"/>
              </a:spcAft>
              <a:buSzPts val="1260"/>
              <a:buChar char="◈"/>
              <a:defRPr/>
            </a:lvl9pPr>
          </a:lstStyle>
          <a:p/>
        </p:txBody>
      </p:sp>
      <p:sp>
        <p:nvSpPr>
          <p:cNvPr id="36" name="Google Shape;36;p4"/>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9" name="Shape 39"/>
        <p:cNvGrpSpPr/>
        <p:nvPr/>
      </p:nvGrpSpPr>
      <p:grpSpPr>
        <a:xfrm>
          <a:off x="0" y="0"/>
          <a:ext cx="0" cy="0"/>
          <a:chOff x="0" y="0"/>
          <a:chExt cx="0" cy="0"/>
        </a:xfrm>
      </p:grpSpPr>
      <p:sp>
        <p:nvSpPr>
          <p:cNvPr id="40" name="Google Shape;40;p5"/>
          <p:cNvSpPr txBox="1"/>
          <p:nvPr>
            <p:ph type="title"/>
          </p:nvPr>
        </p:nvSpPr>
        <p:spPr>
          <a:xfrm>
            <a:off x="913795" y="609600"/>
            <a:ext cx="10353900" cy="12573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lvl1pPr lvl="0" algn="ctr">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
          <p:cNvSpPr txBox="1"/>
          <p:nvPr>
            <p:ph idx="1" type="body"/>
          </p:nvPr>
        </p:nvSpPr>
        <p:spPr>
          <a:xfrm>
            <a:off x="913795" y="2076450"/>
            <a:ext cx="10353900" cy="37146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600"/>
              </a:spcBef>
              <a:spcAft>
                <a:spcPts val="0"/>
              </a:spcAft>
              <a:buSzPts val="1260"/>
              <a:buChar char="?"/>
              <a:defRPr/>
            </a:lvl2pPr>
            <a:lvl3pPr indent="-308610" lvl="2" marL="1371600" algn="l">
              <a:lnSpc>
                <a:spcPct val="100000"/>
              </a:lnSpc>
              <a:spcBef>
                <a:spcPts val="600"/>
              </a:spcBef>
              <a:spcAft>
                <a:spcPts val="0"/>
              </a:spcAft>
              <a:buSzPts val="1260"/>
              <a:buChar char="◈"/>
              <a:defRPr/>
            </a:lvl3pPr>
            <a:lvl4pPr indent="-308610" lvl="3" marL="1828800" algn="l">
              <a:lnSpc>
                <a:spcPct val="100000"/>
              </a:lnSpc>
              <a:spcBef>
                <a:spcPts val="600"/>
              </a:spcBef>
              <a:spcAft>
                <a:spcPts val="0"/>
              </a:spcAft>
              <a:buSzPts val="1260"/>
              <a:buChar char="?"/>
              <a:defRPr/>
            </a:lvl4pPr>
            <a:lvl5pPr indent="-308610" lvl="4" marL="2286000" algn="l">
              <a:lnSpc>
                <a:spcPct val="100000"/>
              </a:lnSpc>
              <a:spcBef>
                <a:spcPts val="600"/>
              </a:spcBef>
              <a:spcAft>
                <a:spcPts val="0"/>
              </a:spcAft>
              <a:buSzPts val="1260"/>
              <a:buChar char="◈"/>
              <a:defRPr/>
            </a:lvl5pPr>
            <a:lvl6pPr indent="-308610" lvl="5" marL="2743200" algn="l">
              <a:lnSpc>
                <a:spcPct val="100000"/>
              </a:lnSpc>
              <a:spcBef>
                <a:spcPts val="600"/>
              </a:spcBef>
              <a:spcAft>
                <a:spcPts val="0"/>
              </a:spcAft>
              <a:buSzPts val="1260"/>
              <a:buChar char="◈"/>
              <a:defRPr/>
            </a:lvl6pPr>
            <a:lvl7pPr indent="-308610" lvl="6" marL="3200400" algn="l">
              <a:lnSpc>
                <a:spcPct val="100000"/>
              </a:lnSpc>
              <a:spcBef>
                <a:spcPts val="600"/>
              </a:spcBef>
              <a:spcAft>
                <a:spcPts val="0"/>
              </a:spcAft>
              <a:buSzPts val="1260"/>
              <a:buChar char="◈"/>
              <a:defRPr/>
            </a:lvl7pPr>
            <a:lvl8pPr indent="-308609" lvl="7" marL="3657600" algn="l">
              <a:lnSpc>
                <a:spcPct val="100000"/>
              </a:lnSpc>
              <a:spcBef>
                <a:spcPts val="600"/>
              </a:spcBef>
              <a:spcAft>
                <a:spcPts val="0"/>
              </a:spcAft>
              <a:buSzPts val="1260"/>
              <a:buChar char="◈"/>
              <a:defRPr/>
            </a:lvl8pPr>
            <a:lvl9pPr indent="-308609" lvl="8" marL="4114800" algn="l">
              <a:lnSpc>
                <a:spcPct val="100000"/>
              </a:lnSpc>
              <a:spcBef>
                <a:spcPts val="600"/>
              </a:spcBef>
              <a:spcAft>
                <a:spcPts val="600"/>
              </a:spcAft>
              <a:buSzPts val="1260"/>
              <a:buChar char="◈"/>
              <a:defRPr/>
            </a:lvl9pPr>
          </a:lstStyle>
          <a:p/>
        </p:txBody>
      </p:sp>
      <p:sp>
        <p:nvSpPr>
          <p:cNvPr id="42" name="Google Shape;42;p5"/>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5" name="Shape 45"/>
        <p:cNvGrpSpPr/>
        <p:nvPr/>
      </p:nvGrpSpPr>
      <p:grpSpPr>
        <a:xfrm>
          <a:off x="0" y="0"/>
          <a:ext cx="0" cy="0"/>
          <a:chOff x="0" y="0"/>
          <a:chExt cx="0" cy="0"/>
        </a:xfrm>
      </p:grpSpPr>
      <p:sp>
        <p:nvSpPr>
          <p:cNvPr id="46" name="Google Shape;46;p6"/>
          <p:cNvSpPr txBox="1"/>
          <p:nvPr>
            <p:ph type="title"/>
          </p:nvPr>
        </p:nvSpPr>
        <p:spPr>
          <a:xfrm>
            <a:off x="1295401" y="1761067"/>
            <a:ext cx="9590700" cy="18288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lvl="0" algn="ctr">
              <a:lnSpc>
                <a:spcPct val="100000"/>
              </a:lnSpc>
              <a:spcBef>
                <a:spcPts val="0"/>
              </a:spcBef>
              <a:spcAft>
                <a:spcPts val="0"/>
              </a:spcAft>
              <a:buClr>
                <a:schemeClr val="lt2"/>
              </a:buClr>
              <a:buSzPts val="4000"/>
              <a:buFont typeface="Gill Sans"/>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 type="body"/>
          </p:nvPr>
        </p:nvSpPr>
        <p:spPr>
          <a:xfrm>
            <a:off x="1295401" y="3763439"/>
            <a:ext cx="9590700" cy="13335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228600" lvl="0" marL="457200" algn="ctr">
              <a:lnSpc>
                <a:spcPct val="100000"/>
              </a:lnSpc>
              <a:spcBef>
                <a:spcPts val="400"/>
              </a:spcBef>
              <a:spcAft>
                <a:spcPts val="0"/>
              </a:spcAft>
              <a:buSzPts val="1400"/>
              <a:buNone/>
              <a:defRPr sz="2000">
                <a:solidFill>
                  <a:schemeClr val="lt1"/>
                </a:solidFill>
              </a:defRPr>
            </a:lvl1pPr>
            <a:lvl2pPr indent="-228600" lvl="1" marL="914400" algn="l">
              <a:lnSpc>
                <a:spcPct val="100000"/>
              </a:lnSpc>
              <a:spcBef>
                <a:spcPts val="600"/>
              </a:spcBef>
              <a:spcAft>
                <a:spcPts val="0"/>
              </a:spcAft>
              <a:buSzPts val="1260"/>
              <a:buNone/>
              <a:defRPr sz="1800">
                <a:solidFill>
                  <a:schemeClr val="lt1"/>
                </a:solidFill>
              </a:defRPr>
            </a:lvl2pPr>
            <a:lvl3pPr indent="-228600" lvl="2" marL="1371600" algn="l">
              <a:lnSpc>
                <a:spcPct val="100000"/>
              </a:lnSpc>
              <a:spcBef>
                <a:spcPts val="600"/>
              </a:spcBef>
              <a:spcAft>
                <a:spcPts val="0"/>
              </a:spcAft>
              <a:buSzPts val="1120"/>
              <a:buNone/>
              <a:defRPr sz="1600">
                <a:solidFill>
                  <a:schemeClr val="lt1"/>
                </a:solidFill>
              </a:defRPr>
            </a:lvl3pPr>
            <a:lvl4pPr indent="-228600" lvl="3" marL="1828800" algn="l">
              <a:lnSpc>
                <a:spcPct val="100000"/>
              </a:lnSpc>
              <a:spcBef>
                <a:spcPts val="600"/>
              </a:spcBef>
              <a:spcAft>
                <a:spcPts val="0"/>
              </a:spcAft>
              <a:buSzPts val="980"/>
              <a:buNone/>
              <a:defRPr sz="1400">
                <a:solidFill>
                  <a:schemeClr val="lt1"/>
                </a:solidFill>
              </a:defRPr>
            </a:lvl4pPr>
            <a:lvl5pPr indent="-228600" lvl="4" marL="2286000" algn="l">
              <a:lnSpc>
                <a:spcPct val="100000"/>
              </a:lnSpc>
              <a:spcBef>
                <a:spcPts val="600"/>
              </a:spcBef>
              <a:spcAft>
                <a:spcPts val="0"/>
              </a:spcAft>
              <a:buSzPts val="980"/>
              <a:buNone/>
              <a:defRPr sz="1400">
                <a:solidFill>
                  <a:schemeClr val="lt1"/>
                </a:solidFill>
              </a:defRPr>
            </a:lvl5pPr>
            <a:lvl6pPr indent="-228600" lvl="5" marL="2743200" algn="l">
              <a:lnSpc>
                <a:spcPct val="100000"/>
              </a:lnSpc>
              <a:spcBef>
                <a:spcPts val="600"/>
              </a:spcBef>
              <a:spcAft>
                <a:spcPts val="0"/>
              </a:spcAft>
              <a:buSzPts val="980"/>
              <a:buNone/>
              <a:defRPr sz="1400">
                <a:solidFill>
                  <a:schemeClr val="lt1"/>
                </a:solidFill>
              </a:defRPr>
            </a:lvl6pPr>
            <a:lvl7pPr indent="-228600" lvl="6" marL="3200400" algn="l">
              <a:lnSpc>
                <a:spcPct val="100000"/>
              </a:lnSpc>
              <a:spcBef>
                <a:spcPts val="600"/>
              </a:spcBef>
              <a:spcAft>
                <a:spcPts val="0"/>
              </a:spcAft>
              <a:buSzPts val="980"/>
              <a:buNone/>
              <a:defRPr sz="1400">
                <a:solidFill>
                  <a:schemeClr val="lt1"/>
                </a:solidFill>
              </a:defRPr>
            </a:lvl7pPr>
            <a:lvl8pPr indent="-228600" lvl="7" marL="3657600" algn="l">
              <a:lnSpc>
                <a:spcPct val="100000"/>
              </a:lnSpc>
              <a:spcBef>
                <a:spcPts val="600"/>
              </a:spcBef>
              <a:spcAft>
                <a:spcPts val="0"/>
              </a:spcAft>
              <a:buSzPts val="980"/>
              <a:buNone/>
              <a:defRPr sz="1400">
                <a:solidFill>
                  <a:schemeClr val="lt1"/>
                </a:solidFill>
              </a:defRPr>
            </a:lvl8pPr>
            <a:lvl9pPr indent="-228600" lvl="8" marL="4114800" algn="l">
              <a:lnSpc>
                <a:spcPct val="100000"/>
              </a:lnSpc>
              <a:spcBef>
                <a:spcPts val="600"/>
              </a:spcBef>
              <a:spcAft>
                <a:spcPts val="600"/>
              </a:spcAft>
              <a:buSzPts val="980"/>
              <a:buNone/>
              <a:defRPr sz="1400">
                <a:solidFill>
                  <a:schemeClr val="lt1"/>
                </a:solidFill>
              </a:defRPr>
            </a:lvl9pPr>
          </a:lstStyle>
          <a:p/>
        </p:txBody>
      </p:sp>
      <p:sp>
        <p:nvSpPr>
          <p:cNvPr id="48" name="Google Shape;48;p6"/>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1" name="Shape 51"/>
        <p:cNvGrpSpPr/>
        <p:nvPr/>
      </p:nvGrpSpPr>
      <p:grpSpPr>
        <a:xfrm>
          <a:off x="0" y="0"/>
          <a:ext cx="0" cy="0"/>
          <a:chOff x="0" y="0"/>
          <a:chExt cx="0" cy="0"/>
        </a:xfrm>
      </p:grpSpPr>
      <p:sp>
        <p:nvSpPr>
          <p:cNvPr id="52" name="Google Shape;52;p7"/>
          <p:cNvSpPr txBox="1"/>
          <p:nvPr>
            <p:ph type="title"/>
          </p:nvPr>
        </p:nvSpPr>
        <p:spPr>
          <a:xfrm>
            <a:off x="913795" y="609600"/>
            <a:ext cx="10353900" cy="12573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lvl1pPr lvl="0" algn="ctr">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7"/>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7"/>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6" name="Shape 56"/>
        <p:cNvGrpSpPr/>
        <p:nvPr/>
      </p:nvGrpSpPr>
      <p:grpSpPr>
        <a:xfrm>
          <a:off x="0" y="0"/>
          <a:ext cx="0" cy="0"/>
          <a:chOff x="0" y="0"/>
          <a:chExt cx="0" cy="0"/>
        </a:xfrm>
      </p:grpSpPr>
      <p:sp>
        <p:nvSpPr>
          <p:cNvPr id="57" name="Google Shape;57;p8"/>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0" name="Shape 60"/>
        <p:cNvGrpSpPr/>
        <p:nvPr/>
      </p:nvGrpSpPr>
      <p:grpSpPr>
        <a:xfrm>
          <a:off x="0" y="0"/>
          <a:ext cx="0" cy="0"/>
          <a:chOff x="0" y="0"/>
          <a:chExt cx="0" cy="0"/>
        </a:xfrm>
      </p:grpSpPr>
      <p:sp>
        <p:nvSpPr>
          <p:cNvPr id="61" name="Google Shape;61;p9"/>
          <p:cNvSpPr txBox="1"/>
          <p:nvPr>
            <p:ph type="title"/>
          </p:nvPr>
        </p:nvSpPr>
        <p:spPr>
          <a:xfrm>
            <a:off x="913795" y="609600"/>
            <a:ext cx="3706800" cy="18219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lvl="0" algn="ctr">
              <a:lnSpc>
                <a:spcPct val="100000"/>
              </a:lnSpc>
              <a:spcBef>
                <a:spcPts val="0"/>
              </a:spcBef>
              <a:spcAft>
                <a:spcPts val="0"/>
              </a:spcAft>
              <a:buClr>
                <a:schemeClr val="lt2"/>
              </a:buClr>
              <a:buSzPts val="2800"/>
              <a:buFont typeface="Gill Sans"/>
              <a:buNone/>
              <a:defRPr b="0"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9"/>
          <p:cNvSpPr txBox="1"/>
          <p:nvPr>
            <p:ph idx="1" type="body"/>
          </p:nvPr>
        </p:nvSpPr>
        <p:spPr>
          <a:xfrm>
            <a:off x="4855633" y="609600"/>
            <a:ext cx="6411900" cy="50799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308610" lvl="0" marL="457200" algn="l">
              <a:lnSpc>
                <a:spcPct val="100000"/>
              </a:lnSpc>
              <a:spcBef>
                <a:spcPts val="360"/>
              </a:spcBef>
              <a:spcAft>
                <a:spcPts val="0"/>
              </a:spcAft>
              <a:buSzPts val="1260"/>
              <a:buChar char="◈"/>
              <a:defRPr/>
            </a:lvl1pPr>
            <a:lvl2pPr indent="-308610" lvl="1" marL="914400" algn="l">
              <a:lnSpc>
                <a:spcPct val="100000"/>
              </a:lnSpc>
              <a:spcBef>
                <a:spcPts val="600"/>
              </a:spcBef>
              <a:spcAft>
                <a:spcPts val="0"/>
              </a:spcAft>
              <a:buSzPts val="1260"/>
              <a:buChar char="?"/>
              <a:defRPr/>
            </a:lvl2pPr>
            <a:lvl3pPr indent="-308610" lvl="2" marL="1371600" algn="l">
              <a:lnSpc>
                <a:spcPct val="100000"/>
              </a:lnSpc>
              <a:spcBef>
                <a:spcPts val="600"/>
              </a:spcBef>
              <a:spcAft>
                <a:spcPts val="0"/>
              </a:spcAft>
              <a:buSzPts val="1260"/>
              <a:buChar char="◈"/>
              <a:defRPr/>
            </a:lvl3pPr>
            <a:lvl4pPr indent="-308610" lvl="3" marL="1828800" algn="l">
              <a:lnSpc>
                <a:spcPct val="100000"/>
              </a:lnSpc>
              <a:spcBef>
                <a:spcPts val="600"/>
              </a:spcBef>
              <a:spcAft>
                <a:spcPts val="0"/>
              </a:spcAft>
              <a:buSzPts val="1260"/>
              <a:buChar char="?"/>
              <a:defRPr/>
            </a:lvl4pPr>
            <a:lvl5pPr indent="-308610" lvl="4" marL="2286000" algn="l">
              <a:lnSpc>
                <a:spcPct val="100000"/>
              </a:lnSpc>
              <a:spcBef>
                <a:spcPts val="600"/>
              </a:spcBef>
              <a:spcAft>
                <a:spcPts val="0"/>
              </a:spcAft>
              <a:buSzPts val="1260"/>
              <a:buChar char="◈"/>
              <a:defRPr/>
            </a:lvl5pPr>
            <a:lvl6pPr indent="-308610" lvl="5" marL="2743200" algn="l">
              <a:lnSpc>
                <a:spcPct val="100000"/>
              </a:lnSpc>
              <a:spcBef>
                <a:spcPts val="600"/>
              </a:spcBef>
              <a:spcAft>
                <a:spcPts val="0"/>
              </a:spcAft>
              <a:buSzPts val="1260"/>
              <a:buChar char="◈"/>
              <a:defRPr/>
            </a:lvl6pPr>
            <a:lvl7pPr indent="-308610" lvl="6" marL="3200400" algn="l">
              <a:lnSpc>
                <a:spcPct val="100000"/>
              </a:lnSpc>
              <a:spcBef>
                <a:spcPts val="600"/>
              </a:spcBef>
              <a:spcAft>
                <a:spcPts val="0"/>
              </a:spcAft>
              <a:buSzPts val="1260"/>
              <a:buChar char="◈"/>
              <a:defRPr/>
            </a:lvl7pPr>
            <a:lvl8pPr indent="-308609" lvl="7" marL="3657600" algn="l">
              <a:lnSpc>
                <a:spcPct val="100000"/>
              </a:lnSpc>
              <a:spcBef>
                <a:spcPts val="600"/>
              </a:spcBef>
              <a:spcAft>
                <a:spcPts val="0"/>
              </a:spcAft>
              <a:buSzPts val="1260"/>
              <a:buChar char="◈"/>
              <a:defRPr/>
            </a:lvl8pPr>
            <a:lvl9pPr indent="-308609" lvl="8" marL="4114800" algn="l">
              <a:lnSpc>
                <a:spcPct val="100000"/>
              </a:lnSpc>
              <a:spcBef>
                <a:spcPts val="600"/>
              </a:spcBef>
              <a:spcAft>
                <a:spcPts val="600"/>
              </a:spcAft>
              <a:buSzPts val="1260"/>
              <a:buChar char="◈"/>
              <a:defRPr/>
            </a:lvl9pPr>
          </a:lstStyle>
          <a:p/>
        </p:txBody>
      </p:sp>
      <p:sp>
        <p:nvSpPr>
          <p:cNvPr id="63" name="Google Shape;63;p9"/>
          <p:cNvSpPr txBox="1"/>
          <p:nvPr>
            <p:ph idx="2" type="body"/>
          </p:nvPr>
        </p:nvSpPr>
        <p:spPr>
          <a:xfrm>
            <a:off x="913795" y="2673351"/>
            <a:ext cx="3706800" cy="30162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228600" lvl="0" marL="457200" algn="ctr">
              <a:lnSpc>
                <a:spcPct val="100000"/>
              </a:lnSpc>
              <a:spcBef>
                <a:spcPts val="320"/>
              </a:spcBef>
              <a:spcAft>
                <a:spcPts val="0"/>
              </a:spcAft>
              <a:buSzPts val="1120"/>
              <a:buNone/>
              <a:defRPr sz="16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lnSpc>
                <a:spcPct val="100000"/>
              </a:lnSpc>
              <a:spcBef>
                <a:spcPts val="600"/>
              </a:spcBef>
              <a:spcAft>
                <a:spcPts val="0"/>
              </a:spcAft>
              <a:buSzPts val="630"/>
              <a:buNone/>
              <a:defRPr sz="900"/>
            </a:lvl6pPr>
            <a:lvl7pPr indent="-228600" lvl="6" marL="3200400" algn="l">
              <a:lnSpc>
                <a:spcPct val="100000"/>
              </a:lnSpc>
              <a:spcBef>
                <a:spcPts val="600"/>
              </a:spcBef>
              <a:spcAft>
                <a:spcPts val="0"/>
              </a:spcAft>
              <a:buSzPts val="630"/>
              <a:buNone/>
              <a:defRPr sz="900"/>
            </a:lvl7pPr>
            <a:lvl8pPr indent="-228600" lvl="7" marL="3657600" algn="l">
              <a:lnSpc>
                <a:spcPct val="100000"/>
              </a:lnSpc>
              <a:spcBef>
                <a:spcPts val="600"/>
              </a:spcBef>
              <a:spcAft>
                <a:spcPts val="0"/>
              </a:spcAft>
              <a:buSzPts val="630"/>
              <a:buNone/>
              <a:defRPr sz="900"/>
            </a:lvl8pPr>
            <a:lvl9pPr indent="-228600" lvl="8" marL="4114800" algn="l">
              <a:lnSpc>
                <a:spcPct val="100000"/>
              </a:lnSpc>
              <a:spcBef>
                <a:spcPts val="600"/>
              </a:spcBef>
              <a:spcAft>
                <a:spcPts val="600"/>
              </a:spcAft>
              <a:buSzPts val="630"/>
              <a:buNone/>
              <a:defRPr sz="900"/>
            </a:lvl9pPr>
          </a:lstStyle>
          <a:p/>
        </p:txBody>
      </p:sp>
      <p:sp>
        <p:nvSpPr>
          <p:cNvPr id="64" name="Google Shape;64;p9"/>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9"/>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7" name="Shape 67"/>
        <p:cNvGrpSpPr/>
        <p:nvPr/>
      </p:nvGrpSpPr>
      <p:grpSpPr>
        <a:xfrm>
          <a:off x="0" y="0"/>
          <a:ext cx="0" cy="0"/>
          <a:chOff x="0" y="0"/>
          <a:chExt cx="0" cy="0"/>
        </a:xfrm>
      </p:grpSpPr>
      <p:pic>
        <p:nvPicPr>
          <p:cNvPr descr="Slate-V2-HD-vertPhotoInset.png" id="68" name="Google Shape;68;p10"/>
          <p:cNvPicPr preferRelativeResize="0"/>
          <p:nvPr/>
        </p:nvPicPr>
        <p:blipFill rotWithShape="1">
          <a:blip r:embed="rId2">
            <a:alphaModFix/>
          </a:blip>
          <a:srcRect b="0" l="0" r="0" t="0"/>
          <a:stretch/>
        </p:blipFill>
        <p:spPr>
          <a:xfrm>
            <a:off x="7293665" y="609600"/>
            <a:ext cx="3584166" cy="5204833"/>
          </a:xfrm>
          <a:prstGeom prst="rect">
            <a:avLst/>
          </a:prstGeom>
          <a:noFill/>
          <a:ln>
            <a:noFill/>
          </a:ln>
        </p:spPr>
      </p:pic>
      <p:sp>
        <p:nvSpPr>
          <p:cNvPr id="69" name="Google Shape;69;p10"/>
          <p:cNvSpPr txBox="1"/>
          <p:nvPr>
            <p:ph type="title"/>
          </p:nvPr>
        </p:nvSpPr>
        <p:spPr>
          <a:xfrm>
            <a:off x="913795" y="763701"/>
            <a:ext cx="5707800" cy="16755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lvl1pPr lvl="0" algn="ctr">
              <a:lnSpc>
                <a:spcPct val="100000"/>
              </a:lnSpc>
              <a:spcBef>
                <a:spcPts val="0"/>
              </a:spcBef>
              <a:spcAft>
                <a:spcPts val="0"/>
              </a:spcAft>
              <a:buClr>
                <a:schemeClr val="lt2"/>
              </a:buClr>
              <a:buSzPts val="3200"/>
              <a:buFont typeface="Gill Sans"/>
              <a:buNone/>
              <a:defRPr b="0"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p:nvPr>
            <p:ph idx="2" type="pic"/>
          </p:nvPr>
        </p:nvSpPr>
        <p:spPr>
          <a:xfrm>
            <a:off x="7442551" y="763702"/>
            <a:ext cx="3275700" cy="4912800"/>
          </a:xfrm>
          <a:prstGeom prst="rect">
            <a:avLst/>
          </a:prstGeom>
          <a:noFill/>
          <a:ln>
            <a:noFill/>
          </a:ln>
          <a:effectLst>
            <a:outerShdw blurRad="38100" dir="4440000" dist="25400">
              <a:srgbClr val="000000">
                <a:alpha val="35686"/>
              </a:srgbClr>
            </a:outerShdw>
          </a:effectLst>
        </p:spPr>
        <p:txBody>
          <a:bodyPr anchorCtr="0" anchor="t" bIns="45700" lIns="91425" spcFirstLastPara="1" rIns="91425" wrap="square" tIns="45700">
            <a:noAutofit/>
          </a:bodyPr>
          <a:lstStyle>
            <a:lvl1pPr lvl="0" marR="0" rtl="0" algn="ctr">
              <a:lnSpc>
                <a:spcPct val="100000"/>
              </a:lnSpc>
              <a:spcBef>
                <a:spcPts val="32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1pPr>
            <a:lvl2pPr lvl="1"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2pPr>
            <a:lvl3pPr lvl="2"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3pPr>
            <a:lvl4pPr lvl="3"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4pPr>
            <a:lvl5pPr lvl="4"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5pPr>
            <a:lvl6pPr lvl="5"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6pPr>
            <a:lvl7pPr lvl="6"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7pPr>
            <a:lvl8pPr lvl="7" marR="0" rtl="0" algn="l">
              <a:lnSpc>
                <a:spcPct val="100000"/>
              </a:lnSpc>
              <a:spcBef>
                <a:spcPts val="600"/>
              </a:spcBef>
              <a:spcAft>
                <a:spcPts val="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8pPr>
            <a:lvl9pPr lvl="8" marR="0" rtl="0" algn="l">
              <a:lnSpc>
                <a:spcPct val="100000"/>
              </a:lnSpc>
              <a:spcBef>
                <a:spcPts val="600"/>
              </a:spcBef>
              <a:spcAft>
                <a:spcPts val="600"/>
              </a:spcAft>
              <a:buClr>
                <a:schemeClr val="lt2"/>
              </a:buClr>
              <a:buSzPts val="1120"/>
              <a:buFont typeface="Noto Sans Symbols"/>
              <a:buNone/>
              <a:defRPr b="0" i="0" sz="1600" u="none" cap="none" strike="noStrike">
                <a:solidFill>
                  <a:schemeClr val="lt2"/>
                </a:solidFill>
                <a:latin typeface="Gill Sans"/>
                <a:ea typeface="Gill Sans"/>
                <a:cs typeface="Gill Sans"/>
                <a:sym typeface="Gill Sans"/>
              </a:defRPr>
            </a:lvl9pPr>
          </a:lstStyle>
          <a:p/>
        </p:txBody>
      </p:sp>
      <p:sp>
        <p:nvSpPr>
          <p:cNvPr id="71" name="Google Shape;71;p10"/>
          <p:cNvSpPr txBox="1"/>
          <p:nvPr>
            <p:ph idx="1" type="body"/>
          </p:nvPr>
        </p:nvSpPr>
        <p:spPr>
          <a:xfrm>
            <a:off x="1473698" y="2679699"/>
            <a:ext cx="4588200" cy="31356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228600" lvl="0" marL="457200" algn="ctr">
              <a:lnSpc>
                <a:spcPct val="100000"/>
              </a:lnSpc>
              <a:spcBef>
                <a:spcPts val="320"/>
              </a:spcBef>
              <a:spcAft>
                <a:spcPts val="0"/>
              </a:spcAft>
              <a:buSzPts val="1120"/>
              <a:buNone/>
              <a:defRPr sz="1600"/>
            </a:lvl1pPr>
            <a:lvl2pPr indent="-228600" lvl="1" marL="914400" algn="l">
              <a:lnSpc>
                <a:spcPct val="100000"/>
              </a:lnSpc>
              <a:spcBef>
                <a:spcPts val="600"/>
              </a:spcBef>
              <a:spcAft>
                <a:spcPts val="0"/>
              </a:spcAft>
              <a:buSzPts val="840"/>
              <a:buNone/>
              <a:defRPr sz="1200"/>
            </a:lvl2pPr>
            <a:lvl3pPr indent="-228600" lvl="2" marL="1371600" algn="l">
              <a:lnSpc>
                <a:spcPct val="100000"/>
              </a:lnSpc>
              <a:spcBef>
                <a:spcPts val="600"/>
              </a:spcBef>
              <a:spcAft>
                <a:spcPts val="0"/>
              </a:spcAft>
              <a:buSzPts val="700"/>
              <a:buNone/>
              <a:defRPr sz="1000"/>
            </a:lvl3pPr>
            <a:lvl4pPr indent="-228600" lvl="3" marL="1828800" algn="l">
              <a:lnSpc>
                <a:spcPct val="100000"/>
              </a:lnSpc>
              <a:spcBef>
                <a:spcPts val="600"/>
              </a:spcBef>
              <a:spcAft>
                <a:spcPts val="0"/>
              </a:spcAft>
              <a:buSzPts val="630"/>
              <a:buNone/>
              <a:defRPr sz="900"/>
            </a:lvl4pPr>
            <a:lvl5pPr indent="-228600" lvl="4" marL="2286000" algn="l">
              <a:lnSpc>
                <a:spcPct val="100000"/>
              </a:lnSpc>
              <a:spcBef>
                <a:spcPts val="600"/>
              </a:spcBef>
              <a:spcAft>
                <a:spcPts val="0"/>
              </a:spcAft>
              <a:buSzPts val="630"/>
              <a:buNone/>
              <a:defRPr sz="900"/>
            </a:lvl5pPr>
            <a:lvl6pPr indent="-228600" lvl="5" marL="2743200" algn="l">
              <a:lnSpc>
                <a:spcPct val="100000"/>
              </a:lnSpc>
              <a:spcBef>
                <a:spcPts val="600"/>
              </a:spcBef>
              <a:spcAft>
                <a:spcPts val="0"/>
              </a:spcAft>
              <a:buSzPts val="630"/>
              <a:buNone/>
              <a:defRPr sz="900"/>
            </a:lvl6pPr>
            <a:lvl7pPr indent="-228600" lvl="6" marL="3200400" algn="l">
              <a:lnSpc>
                <a:spcPct val="100000"/>
              </a:lnSpc>
              <a:spcBef>
                <a:spcPts val="600"/>
              </a:spcBef>
              <a:spcAft>
                <a:spcPts val="0"/>
              </a:spcAft>
              <a:buSzPts val="630"/>
              <a:buNone/>
              <a:defRPr sz="900"/>
            </a:lvl7pPr>
            <a:lvl8pPr indent="-228600" lvl="7" marL="3657600" algn="l">
              <a:lnSpc>
                <a:spcPct val="100000"/>
              </a:lnSpc>
              <a:spcBef>
                <a:spcPts val="600"/>
              </a:spcBef>
              <a:spcAft>
                <a:spcPts val="0"/>
              </a:spcAft>
              <a:buSzPts val="630"/>
              <a:buNone/>
              <a:defRPr sz="900"/>
            </a:lvl8pPr>
            <a:lvl9pPr indent="-228600" lvl="8" marL="4114800" algn="l">
              <a:lnSpc>
                <a:spcPct val="100000"/>
              </a:lnSpc>
              <a:spcBef>
                <a:spcPts val="600"/>
              </a:spcBef>
              <a:spcAft>
                <a:spcPts val="600"/>
              </a:spcAft>
              <a:buSzPts val="630"/>
              <a:buNone/>
              <a:defRPr sz="900"/>
            </a:lvl9pPr>
          </a:lstStyle>
          <a:p/>
        </p:txBody>
      </p:sp>
      <p:sp>
        <p:nvSpPr>
          <p:cNvPr id="72" name="Google Shape;72;p10"/>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0"/>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0"/>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913795" y="609600"/>
            <a:ext cx="10353900" cy="12573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2"/>
              </a:buClr>
              <a:buSzPts val="4000"/>
              <a:buFont typeface="Gill Sans"/>
              <a:buNone/>
              <a:defRPr b="0" i="0" sz="4000" u="none" cap="none" strike="noStrike">
                <a:solidFill>
                  <a:schemeClr val="lt2"/>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11" name="Google Shape;11;p1"/>
          <p:cNvSpPr txBox="1"/>
          <p:nvPr>
            <p:ph idx="1" type="body"/>
          </p:nvPr>
        </p:nvSpPr>
        <p:spPr>
          <a:xfrm>
            <a:off x="913795" y="2076450"/>
            <a:ext cx="10353900" cy="37146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lvl1pPr indent="-317500" lvl="0" marL="457200" marR="0" rtl="0" algn="l">
              <a:lnSpc>
                <a:spcPct val="100000"/>
              </a:lnSpc>
              <a:spcBef>
                <a:spcPts val="400"/>
              </a:spcBef>
              <a:spcAft>
                <a:spcPts val="0"/>
              </a:spcAft>
              <a:buClr>
                <a:schemeClr val="lt2"/>
              </a:buClr>
              <a:buSzPts val="1400"/>
              <a:buFont typeface="Noto Sans Symbols"/>
              <a:buChar char="◈"/>
              <a:defRPr b="0" i="0" sz="2000" u="none" cap="none" strike="noStrike">
                <a:solidFill>
                  <a:schemeClr val="lt2"/>
                </a:solidFill>
                <a:latin typeface="Gill Sans"/>
                <a:ea typeface="Gill Sans"/>
                <a:cs typeface="Gill Sans"/>
                <a:sym typeface="Gill Sans"/>
              </a:defRPr>
            </a:lvl1pPr>
            <a:lvl2pPr indent="-308610" lvl="1" marL="914400" marR="0" rtl="0" algn="l">
              <a:lnSpc>
                <a:spcPct val="100000"/>
              </a:lnSpc>
              <a:spcBef>
                <a:spcPts val="600"/>
              </a:spcBef>
              <a:spcAft>
                <a:spcPts val="0"/>
              </a:spcAft>
              <a:buClr>
                <a:schemeClr val="lt2"/>
              </a:buClr>
              <a:buSzPts val="1260"/>
              <a:buFont typeface="Noto Sans Symbols"/>
              <a:buChar char="🞚"/>
              <a:defRPr b="0" i="0" sz="1800" u="none" cap="none" strike="noStrike">
                <a:solidFill>
                  <a:schemeClr val="lt2"/>
                </a:solidFill>
                <a:latin typeface="Gill Sans"/>
                <a:ea typeface="Gill Sans"/>
                <a:cs typeface="Gill Sans"/>
                <a:sym typeface="Gill Sans"/>
              </a:defRPr>
            </a:lvl2pPr>
            <a:lvl3pPr indent="-299719" lvl="2" marL="1371600" marR="0" rtl="0" algn="l">
              <a:lnSpc>
                <a:spcPct val="100000"/>
              </a:lnSpc>
              <a:spcBef>
                <a:spcPts val="600"/>
              </a:spcBef>
              <a:spcAft>
                <a:spcPts val="0"/>
              </a:spcAft>
              <a:buClr>
                <a:schemeClr val="lt2"/>
              </a:buClr>
              <a:buSzPts val="1120"/>
              <a:buFont typeface="Noto Sans Symbols"/>
              <a:buChar char="◈"/>
              <a:defRPr b="0" i="0" sz="1600" u="none" cap="none" strike="noStrike">
                <a:solidFill>
                  <a:schemeClr val="lt2"/>
                </a:solidFill>
                <a:latin typeface="Gill Sans"/>
                <a:ea typeface="Gill Sans"/>
                <a:cs typeface="Gill Sans"/>
                <a:sym typeface="Gill Sans"/>
              </a:defRPr>
            </a:lvl3pPr>
            <a:lvl4pPr indent="-290830" lvl="3" marL="1828800" marR="0" rtl="0" algn="l">
              <a:lnSpc>
                <a:spcPct val="100000"/>
              </a:lnSpc>
              <a:spcBef>
                <a:spcPts val="600"/>
              </a:spcBef>
              <a:spcAft>
                <a:spcPts val="0"/>
              </a:spcAft>
              <a:buClr>
                <a:schemeClr val="lt2"/>
              </a:buClr>
              <a:buSzPts val="980"/>
              <a:buFont typeface="Noto Sans Symbols"/>
              <a:buChar char="🞚"/>
              <a:defRPr b="0" i="0" sz="1400" u="none" cap="none" strike="noStrike">
                <a:solidFill>
                  <a:schemeClr val="lt2"/>
                </a:solidFill>
                <a:latin typeface="Gill Sans"/>
                <a:ea typeface="Gill Sans"/>
                <a:cs typeface="Gill Sans"/>
                <a:sym typeface="Gill Sans"/>
              </a:defRPr>
            </a:lvl4pPr>
            <a:lvl5pPr indent="-290829" lvl="4" marL="2286000" marR="0" rtl="0" algn="l">
              <a:lnSpc>
                <a:spcPct val="100000"/>
              </a:lnSpc>
              <a:spcBef>
                <a:spcPts val="600"/>
              </a:spcBef>
              <a:spcAft>
                <a:spcPts val="0"/>
              </a:spcAft>
              <a:buClr>
                <a:schemeClr val="lt2"/>
              </a:buClr>
              <a:buSzPts val="980"/>
              <a:buFont typeface="Noto Sans Symbols"/>
              <a:buChar char="◈"/>
              <a:defRPr b="0" i="0" sz="1400" u="none" cap="none" strike="noStrike">
                <a:solidFill>
                  <a:schemeClr val="lt2"/>
                </a:solidFill>
                <a:latin typeface="Gill Sans"/>
                <a:ea typeface="Gill Sans"/>
                <a:cs typeface="Gill Sans"/>
                <a:sym typeface="Gill Sans"/>
              </a:defRPr>
            </a:lvl5pPr>
            <a:lvl6pPr indent="-290829" lvl="5" marL="2743200" marR="0" rtl="0" algn="l">
              <a:lnSpc>
                <a:spcPct val="100000"/>
              </a:lnSpc>
              <a:spcBef>
                <a:spcPts val="600"/>
              </a:spcBef>
              <a:spcAft>
                <a:spcPts val="0"/>
              </a:spcAft>
              <a:buClr>
                <a:schemeClr val="lt2"/>
              </a:buClr>
              <a:buSzPts val="980"/>
              <a:buFont typeface="Noto Sans Symbols"/>
              <a:buChar char="◈"/>
              <a:defRPr b="0" i="0" sz="1400" u="none" cap="none" strike="noStrike">
                <a:solidFill>
                  <a:schemeClr val="lt2"/>
                </a:solidFill>
                <a:latin typeface="Gill Sans"/>
                <a:ea typeface="Gill Sans"/>
                <a:cs typeface="Gill Sans"/>
                <a:sym typeface="Gill Sans"/>
              </a:defRPr>
            </a:lvl6pPr>
            <a:lvl7pPr indent="-290829" lvl="6" marL="3200400" marR="0" rtl="0" algn="l">
              <a:lnSpc>
                <a:spcPct val="100000"/>
              </a:lnSpc>
              <a:spcBef>
                <a:spcPts val="600"/>
              </a:spcBef>
              <a:spcAft>
                <a:spcPts val="0"/>
              </a:spcAft>
              <a:buClr>
                <a:schemeClr val="lt2"/>
              </a:buClr>
              <a:buSzPts val="980"/>
              <a:buFont typeface="Noto Sans Symbols"/>
              <a:buChar char="◈"/>
              <a:defRPr b="0" i="0" sz="1400" u="none" cap="none" strike="noStrike">
                <a:solidFill>
                  <a:schemeClr val="lt2"/>
                </a:solidFill>
                <a:latin typeface="Gill Sans"/>
                <a:ea typeface="Gill Sans"/>
                <a:cs typeface="Gill Sans"/>
                <a:sym typeface="Gill Sans"/>
              </a:defRPr>
            </a:lvl7pPr>
            <a:lvl8pPr indent="-290829" lvl="7" marL="3657600" marR="0" rtl="0" algn="l">
              <a:lnSpc>
                <a:spcPct val="100000"/>
              </a:lnSpc>
              <a:spcBef>
                <a:spcPts val="600"/>
              </a:spcBef>
              <a:spcAft>
                <a:spcPts val="0"/>
              </a:spcAft>
              <a:buClr>
                <a:schemeClr val="lt2"/>
              </a:buClr>
              <a:buSzPts val="980"/>
              <a:buFont typeface="Noto Sans Symbols"/>
              <a:buChar char="◈"/>
              <a:defRPr b="0" i="0" sz="1400" u="none" cap="none" strike="noStrike">
                <a:solidFill>
                  <a:schemeClr val="lt2"/>
                </a:solidFill>
                <a:latin typeface="Gill Sans"/>
                <a:ea typeface="Gill Sans"/>
                <a:cs typeface="Gill Sans"/>
                <a:sym typeface="Gill Sans"/>
              </a:defRPr>
            </a:lvl8pPr>
            <a:lvl9pPr indent="-290829" lvl="8" marL="4114800" marR="0" rtl="0" algn="l">
              <a:lnSpc>
                <a:spcPct val="100000"/>
              </a:lnSpc>
              <a:spcBef>
                <a:spcPts val="600"/>
              </a:spcBef>
              <a:spcAft>
                <a:spcPts val="600"/>
              </a:spcAft>
              <a:buClr>
                <a:schemeClr val="lt2"/>
              </a:buClr>
              <a:buSzPts val="980"/>
              <a:buFont typeface="Noto Sans Symbols"/>
              <a:buChar char="◈"/>
              <a:defRPr b="0" i="0" sz="1400" u="none" cap="none" strike="noStrike">
                <a:solidFill>
                  <a:schemeClr val="lt2"/>
                </a:solidFill>
                <a:latin typeface="Gill Sans"/>
                <a:ea typeface="Gill Sans"/>
                <a:cs typeface="Gill Sans"/>
                <a:sym typeface="Gill Sans"/>
              </a:defRPr>
            </a:lvl9pPr>
          </a:lstStyle>
          <a:p/>
        </p:txBody>
      </p:sp>
      <p:sp>
        <p:nvSpPr>
          <p:cNvPr id="12" name="Google Shape;12;p1"/>
          <p:cNvSpPr txBox="1"/>
          <p:nvPr>
            <p:ph idx="10" type="dt"/>
          </p:nvPr>
        </p:nvSpPr>
        <p:spPr>
          <a:xfrm>
            <a:off x="7678736" y="6000749"/>
            <a:ext cx="27432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F2F2F2"/>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9pPr>
          </a:lstStyle>
          <a:p/>
        </p:txBody>
      </p:sp>
      <p:sp>
        <p:nvSpPr>
          <p:cNvPr id="13" name="Google Shape;13;p1"/>
          <p:cNvSpPr txBox="1"/>
          <p:nvPr>
            <p:ph idx="11" type="ftr"/>
          </p:nvPr>
        </p:nvSpPr>
        <p:spPr>
          <a:xfrm>
            <a:off x="913795" y="6000749"/>
            <a:ext cx="6672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F2F2F2"/>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ill Sans"/>
                <a:ea typeface="Gill Sans"/>
                <a:cs typeface="Gill Sans"/>
                <a:sym typeface="Gill Sans"/>
              </a:defRPr>
            </a:lvl9pPr>
          </a:lstStyle>
          <a:p/>
        </p:txBody>
      </p:sp>
      <p:sp>
        <p:nvSpPr>
          <p:cNvPr id="14" name="Google Shape;14;p1"/>
          <p:cNvSpPr txBox="1"/>
          <p:nvPr>
            <p:ph idx="12" type="sldNum"/>
          </p:nvPr>
        </p:nvSpPr>
        <p:spPr>
          <a:xfrm>
            <a:off x="10514011" y="6000749"/>
            <a:ext cx="75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F2F2F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youtube.com/watch?v=EkbM5EfFyME" TargetMode="Externa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19"/>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50" name="Google Shape;150;p19"/>
          <p:cNvSpPr txBox="1"/>
          <p:nvPr>
            <p:ph type="ctrTitle"/>
          </p:nvPr>
        </p:nvSpPr>
        <p:spPr>
          <a:xfrm>
            <a:off x="5369441" y="0"/>
            <a:ext cx="5441400" cy="23649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lt2"/>
              </a:buClr>
              <a:buSzPts val="5400"/>
              <a:buFont typeface="Gill Sans"/>
              <a:buNone/>
            </a:pPr>
            <a:r>
              <a:rPr lang="en-US" sz="5400"/>
              <a:t>Mindfulness</a:t>
            </a:r>
            <a:endParaRPr/>
          </a:p>
        </p:txBody>
      </p:sp>
      <p:sp>
        <p:nvSpPr>
          <p:cNvPr id="151" name="Google Shape;151;p19"/>
          <p:cNvSpPr txBox="1"/>
          <p:nvPr>
            <p:ph idx="1" type="subTitle"/>
          </p:nvPr>
        </p:nvSpPr>
        <p:spPr>
          <a:xfrm>
            <a:off x="5369441" y="2591332"/>
            <a:ext cx="5441286" cy="3887527"/>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i="1" lang="en-US"/>
              <a:t>“Mindfulness is the practice of maintaining a nonjudgmental state of heightened or complete awareness of one’s thoughts, emotions, or experiences on a moment-to-moment basis,” (Moore 2019).</a:t>
            </a:r>
            <a:endParaRPr/>
          </a:p>
          <a:p>
            <a:pPr indent="0" lvl="0" marL="0" rtl="0" algn="ctr">
              <a:lnSpc>
                <a:spcPct val="100000"/>
              </a:lnSpc>
              <a:spcBef>
                <a:spcPts val="1000"/>
              </a:spcBef>
              <a:spcAft>
                <a:spcPts val="0"/>
              </a:spcAft>
              <a:buSzPts val="1400"/>
              <a:buNone/>
            </a:pPr>
            <a:r>
              <a:rPr lang="en-US">
                <a:solidFill>
                  <a:srgbClr val="8B7650"/>
                </a:solidFill>
              </a:rPr>
              <a:t>It is an innate ability we can harness through practice.  There is no “correct” way to feel while in the absence of judgement.</a:t>
            </a:r>
            <a:endParaRPr/>
          </a:p>
        </p:txBody>
      </p:sp>
      <p:pic>
        <p:nvPicPr>
          <p:cNvPr id="152" name="Google Shape;152;p19"/>
          <p:cNvPicPr preferRelativeResize="0"/>
          <p:nvPr/>
        </p:nvPicPr>
        <p:blipFill rotWithShape="1">
          <a:blip r:embed="rId4">
            <a:alphaModFix/>
          </a:blip>
          <a:srcRect b="1446" l="0" r="2806" t="964"/>
          <a:stretch/>
        </p:blipFill>
        <p:spPr>
          <a:xfrm>
            <a:off x="-10649" y="1"/>
            <a:ext cx="4690532" cy="6858000"/>
          </a:xfrm>
          <a:prstGeom prst="rect">
            <a:avLst/>
          </a:prstGeom>
          <a:noFill/>
          <a:ln>
            <a:noFill/>
          </a:ln>
        </p:spPr>
      </p:pic>
      <p:sp>
        <p:nvSpPr>
          <p:cNvPr id="153" name="Google Shape;153;p19"/>
          <p:cNvSpPr/>
          <p:nvPr/>
        </p:nvSpPr>
        <p:spPr>
          <a:xfrm>
            <a:off x="4513500" y="-50"/>
            <a:ext cx="7678500" cy="68580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4" name="Google Shape;154;p19"/>
          <p:cNvPicPr preferRelativeResize="0"/>
          <p:nvPr/>
        </p:nvPicPr>
        <p:blipFill rotWithShape="1">
          <a:blip r:embed="rId5">
            <a:alphaModFix/>
          </a:blip>
          <a:srcRect b="-1" l="55030" r="470" t="0"/>
          <a:stretch/>
        </p:blipFill>
        <p:spPr>
          <a:xfrm>
            <a:off x="20" y="10"/>
            <a:ext cx="4571629" cy="6857990"/>
          </a:xfrm>
          <a:prstGeom prst="rect">
            <a:avLst/>
          </a:prstGeom>
          <a:noFill/>
          <a:ln>
            <a:noFill/>
          </a:ln>
        </p:spPr>
      </p:pic>
      <p:sp>
        <p:nvSpPr>
          <p:cNvPr id="155" name="Google Shape;155;p19"/>
          <p:cNvSpPr txBox="1"/>
          <p:nvPr/>
        </p:nvSpPr>
        <p:spPr>
          <a:xfrm>
            <a:off x="5503975" y="338850"/>
            <a:ext cx="5804700" cy="168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lang="en-US" sz="4800">
                <a:solidFill>
                  <a:srgbClr val="FFFFFF"/>
                </a:solidFill>
                <a:latin typeface="Gill Sans"/>
                <a:ea typeface="Gill Sans"/>
                <a:cs typeface="Gill Sans"/>
                <a:sym typeface="Gill Sans"/>
              </a:rPr>
              <a:t>Helping the Mind During a Pandemic</a:t>
            </a:r>
            <a:endParaRPr b="0" i="0" sz="4800" u="none" cap="none" strike="noStrike">
              <a:solidFill>
                <a:srgbClr val="FFFFFF"/>
              </a:solidFill>
              <a:latin typeface="Gill Sans"/>
              <a:ea typeface="Gill Sans"/>
              <a:cs typeface="Gill Sans"/>
              <a:sym typeface="Gill Sans"/>
            </a:endParaRPr>
          </a:p>
        </p:txBody>
      </p:sp>
      <p:sp>
        <p:nvSpPr>
          <p:cNvPr id="156" name="Google Shape;156;p19"/>
          <p:cNvSpPr txBox="1"/>
          <p:nvPr/>
        </p:nvSpPr>
        <p:spPr>
          <a:xfrm>
            <a:off x="5905150" y="2150950"/>
            <a:ext cx="5192100" cy="453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sz="2000">
              <a:solidFill>
                <a:srgbClr val="FFFFFF"/>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2000"/>
              <a:buFont typeface="Arial"/>
              <a:buNone/>
            </a:pPr>
            <a:r>
              <a:t/>
            </a:r>
            <a:endParaRPr sz="2000">
              <a:solidFill>
                <a:srgbClr val="FFFFFF"/>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400"/>
              <a:buFont typeface="Arial"/>
              <a:buNone/>
            </a:pPr>
            <a:r>
              <a:rPr i="1" lang="en-US" sz="2000">
                <a:solidFill>
                  <a:srgbClr val="FFFFFF"/>
                </a:solidFill>
                <a:latin typeface="Gill Sans"/>
                <a:ea typeface="Gill Sans"/>
                <a:cs typeface="Gill Sans"/>
                <a:sym typeface="Gill Sans"/>
              </a:rPr>
              <a:t>“Everything that has a beginning has an ending. Make your peace with that and all will be well.”</a:t>
            </a:r>
            <a:r>
              <a:rPr lang="en-US" sz="2000">
                <a:solidFill>
                  <a:srgbClr val="FFFFFF"/>
                </a:solidFill>
                <a:latin typeface="Gill Sans"/>
                <a:ea typeface="Gill Sans"/>
                <a:cs typeface="Gill Sans"/>
                <a:sym typeface="Gill Sans"/>
              </a:rPr>
              <a:t> – Jack Kornfield</a:t>
            </a:r>
            <a:endParaRPr i="0" sz="2000" u="none" cap="none" strike="noStrike">
              <a:solidFill>
                <a:srgbClr val="FFFFFF"/>
              </a:solidFill>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28"/>
          <p:cNvSpPr txBox="1"/>
          <p:nvPr>
            <p:ph type="title"/>
          </p:nvPr>
        </p:nvSpPr>
        <p:spPr>
          <a:xfrm>
            <a:off x="913795" y="304800"/>
            <a:ext cx="10353900" cy="12618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5400">
                <a:solidFill>
                  <a:srgbClr val="FFFFFF"/>
                </a:solidFill>
              </a:rPr>
              <a:t>Mindfulness Benefits Continued</a:t>
            </a:r>
            <a:endParaRPr sz="5400">
              <a:solidFill>
                <a:srgbClr val="FFFFFF"/>
              </a:solidFill>
            </a:endParaRPr>
          </a:p>
        </p:txBody>
      </p:sp>
      <p:sp>
        <p:nvSpPr>
          <p:cNvPr id="230" name="Google Shape;230;p28"/>
          <p:cNvSpPr txBox="1"/>
          <p:nvPr>
            <p:ph idx="1" type="body"/>
          </p:nvPr>
        </p:nvSpPr>
        <p:spPr>
          <a:xfrm>
            <a:off x="853200" y="1735675"/>
            <a:ext cx="4917300" cy="45807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260"/>
              <a:buNone/>
            </a:pPr>
            <a:r>
              <a:rPr lang="en-US">
                <a:solidFill>
                  <a:srgbClr val="FFFFFF"/>
                </a:solidFill>
              </a:rPr>
              <a:t>Stress Reduction: </a:t>
            </a:r>
            <a:endParaRPr>
              <a:solidFill>
                <a:srgbClr val="FFFFFF"/>
              </a:solidFill>
            </a:endParaRPr>
          </a:p>
          <a:p>
            <a:pPr indent="457200" lvl="0" marL="0" rtl="0" algn="l">
              <a:lnSpc>
                <a:spcPct val="100000"/>
              </a:lnSpc>
              <a:spcBef>
                <a:spcPts val="600"/>
              </a:spcBef>
              <a:spcAft>
                <a:spcPts val="0"/>
              </a:spcAft>
              <a:buSzPts val="1260"/>
              <a:buNone/>
            </a:pPr>
            <a:r>
              <a:rPr lang="en-US">
                <a:solidFill>
                  <a:srgbClr val="FFFFFF"/>
                </a:solidFill>
              </a:rPr>
              <a:t>Practice emotional regulation, can lead to more stable mood patterns</a:t>
            </a:r>
            <a:endParaRPr>
              <a:solidFill>
                <a:srgbClr val="FFFFFF"/>
              </a:solidFill>
            </a:endParaRPr>
          </a:p>
          <a:p>
            <a:pPr indent="0" lvl="0" marL="0" rtl="0" algn="l">
              <a:lnSpc>
                <a:spcPct val="100000"/>
              </a:lnSpc>
              <a:spcBef>
                <a:spcPts val="600"/>
              </a:spcBef>
              <a:spcAft>
                <a:spcPts val="0"/>
              </a:spcAft>
              <a:buSzPts val="1260"/>
              <a:buNone/>
            </a:pPr>
            <a:r>
              <a:rPr lang="en-US">
                <a:solidFill>
                  <a:srgbClr val="FFFFFF"/>
                </a:solidFill>
              </a:rPr>
              <a:t>Unconventional therapy:</a:t>
            </a:r>
            <a:endParaRPr>
              <a:solidFill>
                <a:srgbClr val="FFFFFF"/>
              </a:solidFill>
            </a:endParaRPr>
          </a:p>
          <a:p>
            <a:pPr indent="0" lvl="0" marL="0" rtl="0" algn="l">
              <a:lnSpc>
                <a:spcPct val="100000"/>
              </a:lnSpc>
              <a:spcBef>
                <a:spcPts val="600"/>
              </a:spcBef>
              <a:spcAft>
                <a:spcPts val="0"/>
              </a:spcAft>
              <a:buSzPts val="1260"/>
              <a:buNone/>
            </a:pPr>
            <a:r>
              <a:rPr lang="en-US">
                <a:solidFill>
                  <a:srgbClr val="FFFFFF"/>
                </a:solidFill>
              </a:rPr>
              <a:t>	Example: A helpful tool for college students in reducing pressure of “fitting in” with societal norms of the college scene (drinking, partying, etc.)</a:t>
            </a:r>
            <a:endParaRPr>
              <a:solidFill>
                <a:srgbClr val="FFFFFF"/>
              </a:solidFill>
            </a:endParaRPr>
          </a:p>
          <a:p>
            <a:pPr indent="0" lvl="0" marL="0" rtl="0" algn="l">
              <a:lnSpc>
                <a:spcPct val="100000"/>
              </a:lnSpc>
              <a:spcBef>
                <a:spcPts val="600"/>
              </a:spcBef>
              <a:spcAft>
                <a:spcPts val="0"/>
              </a:spcAft>
              <a:buSzPts val="1260"/>
              <a:buNone/>
            </a:pPr>
            <a:r>
              <a:rPr lang="en-US">
                <a:solidFill>
                  <a:srgbClr val="FFFFFF"/>
                </a:solidFill>
              </a:rPr>
              <a:t>Management:</a:t>
            </a:r>
            <a:endParaRPr>
              <a:solidFill>
                <a:srgbClr val="FFFFFF"/>
              </a:solidFill>
            </a:endParaRPr>
          </a:p>
          <a:p>
            <a:pPr indent="0" lvl="0" marL="0" rtl="0" algn="l">
              <a:lnSpc>
                <a:spcPct val="100000"/>
              </a:lnSpc>
              <a:spcBef>
                <a:spcPts val="600"/>
              </a:spcBef>
              <a:spcAft>
                <a:spcPts val="0"/>
              </a:spcAft>
              <a:buSzPts val="1260"/>
              <a:buNone/>
            </a:pPr>
            <a:r>
              <a:rPr lang="en-US">
                <a:solidFill>
                  <a:srgbClr val="FFFFFF"/>
                </a:solidFill>
              </a:rPr>
              <a:t>	Mindfulness is shown to have benefits in helping manage one’s daily life, and even to help cope better with symptoms of illness or hard life experiences </a:t>
            </a:r>
            <a:endParaRPr>
              <a:solidFill>
                <a:srgbClr val="FFFFFF"/>
              </a:solidFill>
            </a:endParaRPr>
          </a:p>
          <a:p>
            <a:pPr indent="0" lvl="0" marL="0" rtl="0" algn="l">
              <a:lnSpc>
                <a:spcPct val="100000"/>
              </a:lnSpc>
              <a:spcBef>
                <a:spcPts val="600"/>
              </a:spcBef>
              <a:spcAft>
                <a:spcPts val="600"/>
              </a:spcAft>
              <a:buSzPts val="1260"/>
              <a:buNone/>
            </a:pPr>
            <a:r>
              <a:rPr lang="en-US">
                <a:solidFill>
                  <a:srgbClr val="000000"/>
                </a:solidFill>
              </a:rPr>
              <a:t>	</a:t>
            </a:r>
            <a:endParaRPr>
              <a:solidFill>
                <a:srgbClr val="000000"/>
              </a:solidFill>
            </a:endParaRPr>
          </a:p>
        </p:txBody>
      </p:sp>
      <p:sp>
        <p:nvSpPr>
          <p:cNvPr id="231" name="Google Shape;231;p28"/>
          <p:cNvSpPr txBox="1"/>
          <p:nvPr>
            <p:ph idx="2" type="body"/>
          </p:nvPr>
        </p:nvSpPr>
        <p:spPr>
          <a:xfrm>
            <a:off x="6350000" y="1735675"/>
            <a:ext cx="4917300" cy="39633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260"/>
              <a:buNone/>
            </a:pPr>
            <a:r>
              <a:rPr lang="en-US">
                <a:solidFill>
                  <a:srgbClr val="FFFFFF"/>
                </a:solidFill>
              </a:rPr>
              <a:t>Helping Depression:</a:t>
            </a:r>
            <a:endParaRPr>
              <a:solidFill>
                <a:srgbClr val="FFFFFF"/>
              </a:solidFill>
            </a:endParaRPr>
          </a:p>
          <a:p>
            <a:pPr indent="0" lvl="0" marL="0" rtl="0" algn="l">
              <a:lnSpc>
                <a:spcPct val="100000"/>
              </a:lnSpc>
              <a:spcBef>
                <a:spcPts val="600"/>
              </a:spcBef>
              <a:spcAft>
                <a:spcPts val="0"/>
              </a:spcAft>
              <a:buSzPts val="1260"/>
              <a:buNone/>
            </a:pPr>
            <a:r>
              <a:rPr lang="en-US">
                <a:solidFill>
                  <a:srgbClr val="FFFFFF"/>
                </a:solidFill>
              </a:rPr>
              <a:t>	Can be a tool to help address and work through/regulate negative emotions </a:t>
            </a:r>
            <a:endParaRPr>
              <a:solidFill>
                <a:srgbClr val="FFFFFF"/>
              </a:solidFill>
            </a:endParaRPr>
          </a:p>
          <a:p>
            <a:pPr indent="0" lvl="0" marL="0" rtl="0" algn="l">
              <a:lnSpc>
                <a:spcPct val="100000"/>
              </a:lnSpc>
              <a:spcBef>
                <a:spcPts val="600"/>
              </a:spcBef>
              <a:spcAft>
                <a:spcPts val="0"/>
              </a:spcAft>
              <a:buSzPts val="1260"/>
              <a:buNone/>
            </a:pPr>
            <a:r>
              <a:rPr lang="en-US">
                <a:solidFill>
                  <a:srgbClr val="FFFFFF"/>
                </a:solidFill>
              </a:rPr>
              <a:t>Reducing anxiety:</a:t>
            </a:r>
            <a:endParaRPr>
              <a:solidFill>
                <a:srgbClr val="FFFFFF"/>
              </a:solidFill>
            </a:endParaRPr>
          </a:p>
          <a:p>
            <a:pPr indent="0" lvl="0" marL="0" rtl="0" algn="l">
              <a:lnSpc>
                <a:spcPct val="100000"/>
              </a:lnSpc>
              <a:spcBef>
                <a:spcPts val="600"/>
              </a:spcBef>
              <a:spcAft>
                <a:spcPts val="0"/>
              </a:spcAft>
              <a:buSzPts val="1260"/>
              <a:buNone/>
            </a:pPr>
            <a:r>
              <a:rPr lang="en-US">
                <a:solidFill>
                  <a:srgbClr val="FFFFFF"/>
                </a:solidFill>
              </a:rPr>
              <a:t>	Mindfulness aids in healthier brain function, lower heart rate, increased clarity, and reduced anxiety. </a:t>
            </a:r>
            <a:endParaRPr>
              <a:solidFill>
                <a:srgbClr val="FFFFFF"/>
              </a:solidFill>
            </a:endParaRPr>
          </a:p>
          <a:p>
            <a:pPr indent="0" lvl="0" marL="0" rtl="0" algn="l">
              <a:lnSpc>
                <a:spcPct val="100000"/>
              </a:lnSpc>
              <a:spcBef>
                <a:spcPts val="600"/>
              </a:spcBef>
              <a:spcAft>
                <a:spcPts val="600"/>
              </a:spcAft>
              <a:buSzPts val="1260"/>
              <a:buNone/>
            </a:pPr>
            <a:r>
              <a:t/>
            </a:r>
            <a:endParaRPr/>
          </a:p>
        </p:txBody>
      </p:sp>
      <p:pic>
        <p:nvPicPr>
          <p:cNvPr id="232" name="Google Shape;232;p28"/>
          <p:cNvPicPr preferRelativeResize="0"/>
          <p:nvPr/>
        </p:nvPicPr>
        <p:blipFill rotWithShape="1">
          <a:blip r:embed="rId3">
            <a:alphaModFix/>
          </a:blip>
          <a:srcRect b="0" l="0" r="0" t="0"/>
          <a:stretch/>
        </p:blipFill>
        <p:spPr>
          <a:xfrm>
            <a:off x="7399500" y="4400550"/>
            <a:ext cx="3028599" cy="2269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29"/>
          <p:cNvSpPr txBox="1"/>
          <p:nvPr>
            <p:ph type="title"/>
          </p:nvPr>
        </p:nvSpPr>
        <p:spPr>
          <a:xfrm>
            <a:off x="380395" y="533400"/>
            <a:ext cx="10353900" cy="12618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r>
              <a:rPr lang="en-US" sz="5400">
                <a:solidFill>
                  <a:srgbClr val="FFFFFF"/>
                </a:solidFill>
              </a:rPr>
              <a:t>Mindfulness Techniques</a:t>
            </a:r>
            <a:r>
              <a:rPr lang="en-US">
                <a:solidFill>
                  <a:srgbClr val="FFFFFF"/>
                </a:solidFill>
              </a:rPr>
              <a:t> </a:t>
            </a:r>
            <a:endParaRPr>
              <a:solidFill>
                <a:srgbClr val="FFFFFF"/>
              </a:solidFill>
            </a:endParaRPr>
          </a:p>
        </p:txBody>
      </p:sp>
      <p:sp>
        <p:nvSpPr>
          <p:cNvPr id="239" name="Google Shape;239;p29"/>
          <p:cNvSpPr txBox="1"/>
          <p:nvPr>
            <p:ph idx="1" type="body"/>
          </p:nvPr>
        </p:nvSpPr>
        <p:spPr>
          <a:xfrm>
            <a:off x="913800" y="2822225"/>
            <a:ext cx="4856700" cy="38631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260"/>
              <a:buNone/>
            </a:pPr>
            <a:r>
              <a:rPr lang="en-US">
                <a:solidFill>
                  <a:srgbClr val="FFFFFF"/>
                </a:solidFill>
              </a:rPr>
              <a:t>Basic Mindfulness Breathing:</a:t>
            </a:r>
            <a:endParaRPr>
              <a:solidFill>
                <a:srgbClr val="FFFFFF"/>
              </a:solidFill>
            </a:endParaRPr>
          </a:p>
          <a:p>
            <a:pPr indent="0" lvl="0" marL="0" rtl="0" algn="l">
              <a:lnSpc>
                <a:spcPct val="100000"/>
              </a:lnSpc>
              <a:spcBef>
                <a:spcPts val="600"/>
              </a:spcBef>
              <a:spcAft>
                <a:spcPts val="0"/>
              </a:spcAft>
              <a:buSzPts val="1260"/>
              <a:buNone/>
            </a:pPr>
            <a:r>
              <a:rPr lang="en-US">
                <a:solidFill>
                  <a:srgbClr val="FFFFFF"/>
                </a:solidFill>
              </a:rPr>
              <a:t>	Take deep, slow labored breaths and focus on the breaths; return all thoughts to the rhythm of breathing </a:t>
            </a:r>
            <a:endParaRPr>
              <a:solidFill>
                <a:srgbClr val="FFFFFF"/>
              </a:solidFill>
            </a:endParaRPr>
          </a:p>
          <a:p>
            <a:pPr indent="0" lvl="0" marL="0" rtl="0" algn="l">
              <a:lnSpc>
                <a:spcPct val="100000"/>
              </a:lnSpc>
              <a:spcBef>
                <a:spcPts val="600"/>
              </a:spcBef>
              <a:spcAft>
                <a:spcPts val="0"/>
              </a:spcAft>
              <a:buSzPts val="1260"/>
              <a:buNone/>
            </a:pPr>
            <a:r>
              <a:t/>
            </a:r>
            <a:endParaRPr>
              <a:solidFill>
                <a:srgbClr val="FFFFFF"/>
              </a:solidFill>
            </a:endParaRPr>
          </a:p>
          <a:p>
            <a:pPr indent="0" lvl="0" marL="0" rtl="0" algn="l">
              <a:lnSpc>
                <a:spcPct val="100000"/>
              </a:lnSpc>
              <a:spcBef>
                <a:spcPts val="600"/>
              </a:spcBef>
              <a:spcAft>
                <a:spcPts val="0"/>
              </a:spcAft>
              <a:buSzPts val="1260"/>
              <a:buNone/>
            </a:pPr>
            <a:r>
              <a:rPr lang="en-US">
                <a:solidFill>
                  <a:srgbClr val="FFFFFF"/>
                </a:solidFill>
              </a:rPr>
              <a:t>Body sensation:</a:t>
            </a:r>
            <a:endParaRPr>
              <a:solidFill>
                <a:srgbClr val="FFFFFF"/>
              </a:solidFill>
            </a:endParaRPr>
          </a:p>
          <a:p>
            <a:pPr indent="0" lvl="0" marL="0" rtl="0" algn="l">
              <a:lnSpc>
                <a:spcPct val="100000"/>
              </a:lnSpc>
              <a:spcBef>
                <a:spcPts val="600"/>
              </a:spcBef>
              <a:spcAft>
                <a:spcPts val="0"/>
              </a:spcAft>
              <a:buSzPts val="1260"/>
              <a:buNone/>
            </a:pPr>
            <a:r>
              <a:rPr lang="en-US">
                <a:solidFill>
                  <a:srgbClr val="FFFFFF"/>
                </a:solidFill>
              </a:rPr>
              <a:t>	Notice and pay attention sensation on each part of your body. Allow the sensations to be there and observe without judgement</a:t>
            </a:r>
            <a:r>
              <a:rPr lang="en-US"/>
              <a:t> </a:t>
            </a:r>
            <a:endParaRPr/>
          </a:p>
          <a:p>
            <a:pPr indent="0" lvl="0" marL="0" rtl="0" algn="l">
              <a:lnSpc>
                <a:spcPct val="100000"/>
              </a:lnSpc>
              <a:spcBef>
                <a:spcPts val="600"/>
              </a:spcBef>
              <a:spcAft>
                <a:spcPts val="0"/>
              </a:spcAft>
              <a:buSzPts val="1260"/>
              <a:buNone/>
            </a:pPr>
            <a:r>
              <a:t/>
            </a:r>
            <a:endParaRPr/>
          </a:p>
          <a:p>
            <a:pPr indent="0" lvl="0" marL="0" rtl="0" algn="l">
              <a:lnSpc>
                <a:spcPct val="100000"/>
              </a:lnSpc>
              <a:spcBef>
                <a:spcPts val="600"/>
              </a:spcBef>
              <a:spcAft>
                <a:spcPts val="600"/>
              </a:spcAft>
              <a:buSzPts val="1260"/>
              <a:buNone/>
            </a:pPr>
            <a:r>
              <a:t/>
            </a:r>
            <a:endParaRPr/>
          </a:p>
        </p:txBody>
      </p:sp>
      <p:sp>
        <p:nvSpPr>
          <p:cNvPr id="240" name="Google Shape;240;p29"/>
          <p:cNvSpPr txBox="1"/>
          <p:nvPr>
            <p:ph idx="2" type="body"/>
          </p:nvPr>
        </p:nvSpPr>
        <p:spPr>
          <a:xfrm>
            <a:off x="6410725" y="2822225"/>
            <a:ext cx="4856700" cy="28770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260"/>
              <a:buNone/>
            </a:pPr>
            <a:r>
              <a:rPr lang="en-US">
                <a:solidFill>
                  <a:srgbClr val="FFFFFF"/>
                </a:solidFill>
              </a:rPr>
              <a:t>Emotions:</a:t>
            </a:r>
            <a:endParaRPr>
              <a:solidFill>
                <a:srgbClr val="FFFFFF"/>
              </a:solidFill>
            </a:endParaRPr>
          </a:p>
          <a:p>
            <a:pPr indent="0" lvl="0" marL="0" rtl="0" algn="l">
              <a:lnSpc>
                <a:spcPct val="100000"/>
              </a:lnSpc>
              <a:spcBef>
                <a:spcPts val="600"/>
              </a:spcBef>
              <a:spcAft>
                <a:spcPts val="0"/>
              </a:spcAft>
              <a:buSzPts val="1260"/>
              <a:buNone/>
            </a:pPr>
            <a:r>
              <a:rPr lang="en-US">
                <a:solidFill>
                  <a:srgbClr val="FFFFFF"/>
                </a:solidFill>
              </a:rPr>
              <a:t>	Allow thoughts and emotions to present themselves without judgement, accept them, and let them go.</a:t>
            </a:r>
            <a:endParaRPr>
              <a:solidFill>
                <a:srgbClr val="FFFFFF"/>
              </a:solidFill>
            </a:endParaRPr>
          </a:p>
          <a:p>
            <a:pPr indent="0" lvl="0" marL="0" rtl="0" algn="l">
              <a:lnSpc>
                <a:spcPct val="100000"/>
              </a:lnSpc>
              <a:spcBef>
                <a:spcPts val="600"/>
              </a:spcBef>
              <a:spcAft>
                <a:spcPts val="0"/>
              </a:spcAft>
              <a:buSzPts val="1260"/>
              <a:buNone/>
            </a:pPr>
            <a:r>
              <a:t/>
            </a:r>
            <a:endParaRPr>
              <a:solidFill>
                <a:srgbClr val="FFFFFF"/>
              </a:solidFill>
            </a:endParaRPr>
          </a:p>
          <a:p>
            <a:pPr indent="0" lvl="0" marL="0" rtl="0" algn="l">
              <a:lnSpc>
                <a:spcPct val="100000"/>
              </a:lnSpc>
              <a:spcBef>
                <a:spcPts val="600"/>
              </a:spcBef>
              <a:spcAft>
                <a:spcPts val="0"/>
              </a:spcAft>
              <a:buClr>
                <a:schemeClr val="dk1"/>
              </a:buClr>
              <a:buSzPts val="1100"/>
              <a:buFont typeface="Arial"/>
              <a:buNone/>
            </a:pPr>
            <a:r>
              <a:rPr lang="en-US">
                <a:solidFill>
                  <a:srgbClr val="FFFFFF"/>
                </a:solidFill>
              </a:rPr>
              <a:t>Senses:</a:t>
            </a:r>
            <a:endParaRPr>
              <a:solidFill>
                <a:srgbClr val="FFFFFF"/>
              </a:solidFill>
            </a:endParaRPr>
          </a:p>
          <a:p>
            <a:pPr indent="0" lvl="0" marL="0" rtl="0" algn="l">
              <a:lnSpc>
                <a:spcPct val="100000"/>
              </a:lnSpc>
              <a:spcBef>
                <a:spcPts val="600"/>
              </a:spcBef>
              <a:spcAft>
                <a:spcPts val="600"/>
              </a:spcAft>
              <a:buClr>
                <a:schemeClr val="dk1"/>
              </a:buClr>
              <a:buSzPts val="1100"/>
              <a:buFont typeface="Arial"/>
              <a:buNone/>
            </a:pPr>
            <a:r>
              <a:rPr lang="en-US">
                <a:solidFill>
                  <a:srgbClr val="FFFFFF"/>
                </a:solidFill>
              </a:rPr>
              <a:t>	Use all your sense to notice as much as you can about the world around you; become grounded in reality </a:t>
            </a:r>
            <a:endParaRPr>
              <a:solidFill>
                <a:srgbClr val="FFFFFF"/>
              </a:solidFill>
            </a:endParaRPr>
          </a:p>
        </p:txBody>
      </p:sp>
      <p:pic>
        <p:nvPicPr>
          <p:cNvPr id="241" name="Google Shape;241;p29"/>
          <p:cNvPicPr preferRelativeResize="0"/>
          <p:nvPr/>
        </p:nvPicPr>
        <p:blipFill>
          <a:blip r:embed="rId3">
            <a:alphaModFix/>
          </a:blip>
          <a:stretch>
            <a:fillRect/>
          </a:stretch>
        </p:blipFill>
        <p:spPr>
          <a:xfrm>
            <a:off x="7803000" y="183199"/>
            <a:ext cx="3848941" cy="2567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0"/>
          <p:cNvSpPr txBox="1"/>
          <p:nvPr>
            <p:ph type="ctrTitle"/>
          </p:nvPr>
        </p:nvSpPr>
        <p:spPr>
          <a:xfrm>
            <a:off x="1282925" y="-4"/>
            <a:ext cx="9440100" cy="10500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Clr>
                <a:schemeClr val="dk1"/>
              </a:buClr>
              <a:buSzPts val="4800"/>
              <a:buFont typeface="Arial"/>
              <a:buNone/>
            </a:pPr>
            <a:r>
              <a:rPr lang="en-US">
                <a:solidFill>
                  <a:schemeClr val="lt1"/>
                </a:solidFill>
              </a:rPr>
              <a:t>Mindfulness in Quarantine</a:t>
            </a:r>
            <a:endParaRPr/>
          </a:p>
        </p:txBody>
      </p:sp>
      <p:sp>
        <p:nvSpPr>
          <p:cNvPr id="248" name="Google Shape;248;p30"/>
          <p:cNvSpPr txBox="1"/>
          <p:nvPr>
            <p:ph idx="1" type="subTitle"/>
          </p:nvPr>
        </p:nvSpPr>
        <p:spPr>
          <a:xfrm>
            <a:off x="5315900" y="1536650"/>
            <a:ext cx="5494800" cy="51027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000"/>
              <a:buFont typeface="Arial"/>
              <a:buNone/>
            </a:pPr>
            <a:r>
              <a:rPr lang="en-US">
                <a:solidFill>
                  <a:srgbClr val="FFFFFF"/>
                </a:solidFill>
              </a:rPr>
              <a:t>During this trying time, are you finding yourself overwhelmed by the COVID-19 Pandemic? Try practicing mindfulness to calm your chaotic thoughts.</a:t>
            </a:r>
            <a:endParaRPr>
              <a:solidFill>
                <a:srgbClr val="FFFFFF"/>
              </a:solidFill>
            </a:endParaRPr>
          </a:p>
          <a:p>
            <a:pPr indent="0" lvl="0" marL="0" rtl="0" algn="ctr">
              <a:spcBef>
                <a:spcPts val="0"/>
              </a:spcBef>
              <a:spcAft>
                <a:spcPts val="0"/>
              </a:spcAft>
              <a:buClr>
                <a:schemeClr val="dk1"/>
              </a:buClr>
              <a:buSzPts val="2000"/>
              <a:buFont typeface="Arial"/>
              <a:buNone/>
            </a:pPr>
            <a:r>
              <a:t/>
            </a:r>
            <a:endParaRPr>
              <a:solidFill>
                <a:srgbClr val="FFFFFF"/>
              </a:solidFill>
            </a:endParaRPr>
          </a:p>
          <a:p>
            <a:pPr indent="0" lvl="0" marL="0" rtl="0" algn="ctr">
              <a:spcBef>
                <a:spcPts val="0"/>
              </a:spcBef>
              <a:spcAft>
                <a:spcPts val="0"/>
              </a:spcAft>
              <a:buClr>
                <a:schemeClr val="dk1"/>
              </a:buClr>
              <a:buSzPts val="2000"/>
              <a:buFont typeface="Arial"/>
              <a:buNone/>
            </a:pPr>
            <a:r>
              <a:rPr i="1" lang="en-US">
                <a:solidFill>
                  <a:srgbClr val="FFFFFF"/>
                </a:solidFill>
              </a:rPr>
              <a:t>“Mindfulness is the practice of maintaining a nonjudgmental state of heightened or complete awareness of one’s thoughts, emotions, or experiences on a moment-to-moment basis,” (Moore 2019).</a:t>
            </a:r>
            <a:endParaRPr i="1">
              <a:solidFill>
                <a:srgbClr val="FFFFFF"/>
              </a:solidFill>
            </a:endParaRPr>
          </a:p>
          <a:p>
            <a:pPr indent="0" lvl="0" marL="0" rtl="0" algn="ctr">
              <a:spcBef>
                <a:spcPts val="0"/>
              </a:spcBef>
              <a:spcAft>
                <a:spcPts val="0"/>
              </a:spcAft>
              <a:buClr>
                <a:schemeClr val="dk1"/>
              </a:buClr>
              <a:buSzPts val="2000"/>
              <a:buFont typeface="Arial"/>
              <a:buNone/>
            </a:pPr>
            <a:r>
              <a:t/>
            </a:r>
            <a:endParaRPr i="1">
              <a:solidFill>
                <a:srgbClr val="FFFFFF"/>
              </a:solidFill>
            </a:endParaRPr>
          </a:p>
          <a:p>
            <a:pPr indent="0" lvl="0" marL="0" rtl="0" algn="ctr">
              <a:spcBef>
                <a:spcPts val="0"/>
              </a:spcBef>
              <a:spcAft>
                <a:spcPts val="0"/>
              </a:spcAft>
              <a:buNone/>
            </a:pPr>
            <a:r>
              <a:rPr lang="en-US">
                <a:solidFill>
                  <a:srgbClr val="FFFFFF"/>
                </a:solidFill>
              </a:rPr>
              <a:t>It is an innate ability we can harness through practice. There is no “correct” way to feel while in the absence of judgement.</a:t>
            </a:r>
            <a:endParaRPr>
              <a:solidFill>
                <a:srgbClr val="FFFFFF"/>
              </a:solidFill>
            </a:endParaRPr>
          </a:p>
        </p:txBody>
      </p:sp>
      <p:pic>
        <p:nvPicPr>
          <p:cNvPr id="249" name="Google Shape;249;p30"/>
          <p:cNvPicPr preferRelativeResize="0"/>
          <p:nvPr/>
        </p:nvPicPr>
        <p:blipFill>
          <a:blip r:embed="rId3">
            <a:alphaModFix/>
          </a:blip>
          <a:stretch>
            <a:fillRect/>
          </a:stretch>
        </p:blipFill>
        <p:spPr>
          <a:xfrm>
            <a:off x="305750" y="1239996"/>
            <a:ext cx="5010150" cy="5000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1"/>
          <p:cNvSpPr txBox="1"/>
          <p:nvPr>
            <p:ph type="title"/>
          </p:nvPr>
        </p:nvSpPr>
        <p:spPr>
          <a:xfrm>
            <a:off x="436975" y="505875"/>
            <a:ext cx="12192000" cy="13587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r>
              <a:rPr lang="en-US" sz="4800">
                <a:solidFill>
                  <a:srgbClr val="FFFFFF"/>
                </a:solidFill>
              </a:rPr>
              <a:t>            </a:t>
            </a:r>
            <a:r>
              <a:rPr lang="en-US" sz="5400">
                <a:solidFill>
                  <a:srgbClr val="FFFFFF"/>
                </a:solidFill>
              </a:rPr>
              <a:t>CBT Uses Mindfulness Techniques</a:t>
            </a:r>
            <a:endParaRPr sz="5400">
              <a:solidFill>
                <a:srgbClr val="FFFFFF"/>
              </a:solidFill>
            </a:endParaRPr>
          </a:p>
        </p:txBody>
      </p:sp>
      <p:sp>
        <p:nvSpPr>
          <p:cNvPr id="256" name="Google Shape;256;p31"/>
          <p:cNvSpPr txBox="1"/>
          <p:nvPr>
            <p:ph idx="1" type="body"/>
          </p:nvPr>
        </p:nvSpPr>
        <p:spPr>
          <a:xfrm>
            <a:off x="913795" y="2076450"/>
            <a:ext cx="10353900" cy="37146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p>
            <a:pPr indent="-355600" lvl="0" marL="457200" rtl="0" algn="l">
              <a:lnSpc>
                <a:spcPct val="100000"/>
              </a:lnSpc>
              <a:spcBef>
                <a:spcPts val="360"/>
              </a:spcBef>
              <a:spcAft>
                <a:spcPts val="0"/>
              </a:spcAft>
              <a:buClr>
                <a:srgbClr val="FFFFFF"/>
              </a:buClr>
              <a:buSzPts val="2000"/>
              <a:buChar char="-"/>
            </a:pPr>
            <a:r>
              <a:rPr b="1" lang="en-US">
                <a:solidFill>
                  <a:srgbClr val="FFFFFF"/>
                </a:solidFill>
              </a:rPr>
              <a:t>CBT</a:t>
            </a:r>
            <a:r>
              <a:rPr lang="en-US">
                <a:solidFill>
                  <a:srgbClr val="FFFFFF"/>
                </a:solidFill>
              </a:rPr>
              <a:t> = cognitive behavioral therapy</a:t>
            </a:r>
            <a:endParaRPr>
              <a:solidFill>
                <a:srgbClr val="FFFFFF"/>
              </a:solidFill>
            </a:endParaRPr>
          </a:p>
          <a:p>
            <a:pPr indent="-355600" lvl="1" marL="914400" rtl="0" algn="l">
              <a:lnSpc>
                <a:spcPct val="100000"/>
              </a:lnSpc>
              <a:spcBef>
                <a:spcPts val="0"/>
              </a:spcBef>
              <a:spcAft>
                <a:spcPts val="0"/>
              </a:spcAft>
              <a:buClr>
                <a:srgbClr val="FFFFFF"/>
              </a:buClr>
              <a:buSzPts val="2000"/>
              <a:buChar char="-"/>
            </a:pPr>
            <a:r>
              <a:rPr lang="en-US" sz="2000">
                <a:solidFill>
                  <a:srgbClr val="FFFFFF"/>
                </a:solidFill>
              </a:rPr>
              <a:t>invented in 1960s</a:t>
            </a:r>
            <a:endParaRPr sz="2000">
              <a:solidFill>
                <a:srgbClr val="FFFFFF"/>
              </a:solidFill>
            </a:endParaRPr>
          </a:p>
          <a:p>
            <a:pPr indent="-355600" lvl="1" marL="914400" rtl="0" algn="l">
              <a:lnSpc>
                <a:spcPct val="100000"/>
              </a:lnSpc>
              <a:spcBef>
                <a:spcPts val="0"/>
              </a:spcBef>
              <a:spcAft>
                <a:spcPts val="0"/>
              </a:spcAft>
              <a:buClr>
                <a:srgbClr val="FFFFFF"/>
              </a:buClr>
              <a:buSzPts val="2000"/>
              <a:buChar char="-"/>
            </a:pPr>
            <a:r>
              <a:rPr lang="en-US" sz="2000">
                <a:solidFill>
                  <a:srgbClr val="FFFFFF"/>
                </a:solidFill>
              </a:rPr>
              <a:t>changing perceptions</a:t>
            </a:r>
            <a:endParaRPr sz="2000">
              <a:solidFill>
                <a:srgbClr val="FFFFFF"/>
              </a:solidFill>
            </a:endParaRPr>
          </a:p>
          <a:p>
            <a:pPr indent="-355600" lvl="1" marL="914400" rtl="0" algn="l">
              <a:lnSpc>
                <a:spcPct val="100000"/>
              </a:lnSpc>
              <a:spcBef>
                <a:spcPts val="0"/>
              </a:spcBef>
              <a:spcAft>
                <a:spcPts val="0"/>
              </a:spcAft>
              <a:buClr>
                <a:srgbClr val="FFFFFF"/>
              </a:buClr>
              <a:buSzPts val="2000"/>
              <a:buChar char="-"/>
            </a:pPr>
            <a:r>
              <a:rPr lang="en-US" sz="2000">
                <a:solidFill>
                  <a:srgbClr val="FFFFFF"/>
                </a:solidFill>
              </a:rPr>
              <a:t>a short term, goal oriented treatment</a:t>
            </a:r>
            <a:endParaRPr sz="2000">
              <a:solidFill>
                <a:srgbClr val="FFFFFF"/>
              </a:solidFill>
            </a:endParaRPr>
          </a:p>
          <a:p>
            <a:pPr indent="-355600" lvl="1" marL="914400" rtl="0" algn="l">
              <a:lnSpc>
                <a:spcPct val="100000"/>
              </a:lnSpc>
              <a:spcBef>
                <a:spcPts val="0"/>
              </a:spcBef>
              <a:spcAft>
                <a:spcPts val="0"/>
              </a:spcAft>
              <a:buClr>
                <a:srgbClr val="FFFFFF"/>
              </a:buClr>
              <a:buSzPts val="2000"/>
              <a:buChar char="-"/>
            </a:pPr>
            <a:r>
              <a:rPr lang="en-US" sz="2000">
                <a:solidFill>
                  <a:srgbClr val="FFFFFF"/>
                </a:solidFill>
              </a:rPr>
              <a:t>hands on approach that can be achieved online during quarantine</a:t>
            </a:r>
            <a:endParaRPr sz="2000">
              <a:solidFill>
                <a:srgbClr val="FFFFFF"/>
              </a:solidFill>
            </a:endParaRPr>
          </a:p>
          <a:p>
            <a:pPr indent="-355600" lvl="1" marL="914400" rtl="0" algn="l">
              <a:lnSpc>
                <a:spcPct val="100000"/>
              </a:lnSpc>
              <a:spcBef>
                <a:spcPts val="0"/>
              </a:spcBef>
              <a:spcAft>
                <a:spcPts val="0"/>
              </a:spcAft>
              <a:buClr>
                <a:srgbClr val="FFFFFF"/>
              </a:buClr>
              <a:buSzPts val="2000"/>
              <a:buChar char="-"/>
            </a:pPr>
            <a:r>
              <a:rPr lang="en-US" sz="2000">
                <a:solidFill>
                  <a:srgbClr val="FFFFFF"/>
                </a:solidFill>
              </a:rPr>
              <a:t>goal is to target people’s difficulties and alter the way people think about them</a:t>
            </a:r>
            <a:endParaRPr sz="2000">
              <a:solidFill>
                <a:srgbClr val="FFFFFF"/>
              </a:solidFill>
            </a:endParaRPr>
          </a:p>
          <a:p>
            <a:pPr indent="-355600" lvl="2" marL="1371600" rtl="0" algn="l">
              <a:lnSpc>
                <a:spcPct val="100000"/>
              </a:lnSpc>
              <a:spcBef>
                <a:spcPts val="0"/>
              </a:spcBef>
              <a:spcAft>
                <a:spcPts val="0"/>
              </a:spcAft>
              <a:buClr>
                <a:srgbClr val="FFFFFF"/>
              </a:buClr>
              <a:buSzPts val="2000"/>
              <a:buChar char="-"/>
            </a:pPr>
            <a:r>
              <a:rPr lang="en-US" sz="2000">
                <a:solidFill>
                  <a:srgbClr val="FFFFFF"/>
                </a:solidFill>
              </a:rPr>
              <a:t>emotional changes</a:t>
            </a:r>
            <a:endParaRPr sz="2000">
              <a:solidFill>
                <a:srgbClr val="FFFFFF"/>
              </a:solidFill>
            </a:endParaRPr>
          </a:p>
          <a:p>
            <a:pPr indent="-355600" lvl="2" marL="1371600" rtl="0" algn="l">
              <a:lnSpc>
                <a:spcPct val="100000"/>
              </a:lnSpc>
              <a:spcBef>
                <a:spcPts val="0"/>
              </a:spcBef>
              <a:spcAft>
                <a:spcPts val="0"/>
              </a:spcAft>
              <a:buClr>
                <a:srgbClr val="FFFFFF"/>
              </a:buClr>
              <a:buSzPts val="2000"/>
              <a:buChar char="-"/>
            </a:pPr>
            <a:r>
              <a:rPr lang="en-US" sz="2000">
                <a:solidFill>
                  <a:srgbClr val="FFFFFF"/>
                </a:solidFill>
              </a:rPr>
              <a:t>thinking changes</a:t>
            </a:r>
            <a:endParaRPr sz="2000">
              <a:solidFill>
                <a:srgbClr val="FFFFFF"/>
              </a:solidFill>
            </a:endParaRPr>
          </a:p>
          <a:p>
            <a:pPr indent="-355600" lvl="2" marL="1371600" rtl="0" algn="l">
              <a:lnSpc>
                <a:spcPct val="100000"/>
              </a:lnSpc>
              <a:spcBef>
                <a:spcPts val="0"/>
              </a:spcBef>
              <a:spcAft>
                <a:spcPts val="0"/>
              </a:spcAft>
              <a:buClr>
                <a:srgbClr val="FFFFFF"/>
              </a:buClr>
              <a:buSzPts val="2000"/>
              <a:buChar char="-"/>
            </a:pPr>
            <a:r>
              <a:rPr lang="en-US" sz="2000">
                <a:solidFill>
                  <a:srgbClr val="FFFFFF"/>
                </a:solidFill>
              </a:rPr>
              <a:t>behaviors changes</a:t>
            </a:r>
            <a:endParaRPr sz="2000">
              <a:solidFill>
                <a:srgbClr val="FFFFFF"/>
              </a:solidFill>
            </a:endParaRPr>
          </a:p>
        </p:txBody>
      </p:sp>
      <p:pic>
        <p:nvPicPr>
          <p:cNvPr id="257" name="Google Shape;257;p31"/>
          <p:cNvPicPr preferRelativeResize="0"/>
          <p:nvPr/>
        </p:nvPicPr>
        <p:blipFill rotWithShape="1">
          <a:blip r:embed="rId3">
            <a:alphaModFix/>
          </a:blip>
          <a:srcRect b="0" l="0" r="0" t="0"/>
          <a:stretch/>
        </p:blipFill>
        <p:spPr>
          <a:xfrm>
            <a:off x="9479725" y="4629500"/>
            <a:ext cx="2334401" cy="1926600"/>
          </a:xfrm>
          <a:prstGeom prst="rect">
            <a:avLst/>
          </a:prstGeom>
          <a:noFill/>
          <a:ln>
            <a:noFill/>
          </a:ln>
        </p:spPr>
      </p:pic>
      <p:pic>
        <p:nvPicPr>
          <p:cNvPr id="258" name="Google Shape;258;p31"/>
          <p:cNvPicPr preferRelativeResize="0"/>
          <p:nvPr/>
        </p:nvPicPr>
        <p:blipFill rotWithShape="1">
          <a:blip r:embed="rId4">
            <a:alphaModFix/>
          </a:blip>
          <a:srcRect b="0" l="0" r="0" t="0"/>
          <a:stretch/>
        </p:blipFill>
        <p:spPr>
          <a:xfrm>
            <a:off x="251594" y="556575"/>
            <a:ext cx="2164619" cy="1257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32"/>
          <p:cNvSpPr txBox="1"/>
          <p:nvPr>
            <p:ph type="title"/>
          </p:nvPr>
        </p:nvSpPr>
        <p:spPr>
          <a:xfrm>
            <a:off x="913795" y="609600"/>
            <a:ext cx="10353900" cy="12573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5400">
                <a:solidFill>
                  <a:srgbClr val="FFFFFF"/>
                </a:solidFill>
              </a:rPr>
              <a:t>Core Belief Change Through CBT</a:t>
            </a:r>
            <a:endParaRPr sz="5400">
              <a:solidFill>
                <a:srgbClr val="FFFFFF"/>
              </a:solidFill>
            </a:endParaRPr>
          </a:p>
        </p:txBody>
      </p:sp>
      <p:sp>
        <p:nvSpPr>
          <p:cNvPr id="265" name="Google Shape;265;p32"/>
          <p:cNvSpPr txBox="1"/>
          <p:nvPr>
            <p:ph idx="1" type="body"/>
          </p:nvPr>
        </p:nvSpPr>
        <p:spPr>
          <a:xfrm>
            <a:off x="913795" y="2076450"/>
            <a:ext cx="10353900" cy="37146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p>
            <a:pPr indent="-355600" lvl="0" marL="457200" rtl="0" algn="l">
              <a:lnSpc>
                <a:spcPct val="100000"/>
              </a:lnSpc>
              <a:spcBef>
                <a:spcPts val="360"/>
              </a:spcBef>
              <a:spcAft>
                <a:spcPts val="0"/>
              </a:spcAft>
              <a:buClr>
                <a:srgbClr val="FFFFFF"/>
              </a:buClr>
              <a:buSzPts val="2000"/>
              <a:buChar char="-"/>
            </a:pPr>
            <a:r>
              <a:rPr lang="en-US">
                <a:solidFill>
                  <a:srgbClr val="FFFFFF"/>
                </a:solidFill>
              </a:rPr>
              <a:t>CBT allows the changing of core beliefs</a:t>
            </a:r>
            <a:endParaRPr>
              <a:solidFill>
                <a:srgbClr val="FFFFFF"/>
              </a:solidFill>
            </a:endParaRPr>
          </a:p>
          <a:p>
            <a:pPr indent="-355600" lvl="1" marL="914400" rtl="0" algn="l">
              <a:lnSpc>
                <a:spcPct val="100000"/>
              </a:lnSpc>
              <a:spcBef>
                <a:spcPts val="0"/>
              </a:spcBef>
              <a:spcAft>
                <a:spcPts val="0"/>
              </a:spcAft>
              <a:buClr>
                <a:srgbClr val="FFFFFF"/>
              </a:buClr>
              <a:buSzPts val="2000"/>
              <a:buChar char="-"/>
            </a:pPr>
            <a:r>
              <a:rPr lang="en-US" sz="2000">
                <a:solidFill>
                  <a:srgbClr val="FFFFFF"/>
                </a:solidFill>
              </a:rPr>
              <a:t>thinking about:</a:t>
            </a:r>
            <a:endParaRPr sz="2000">
              <a:solidFill>
                <a:srgbClr val="FFFFFF"/>
              </a:solidFill>
            </a:endParaRPr>
          </a:p>
          <a:p>
            <a:pPr indent="-355600" lvl="2" marL="1371600" rtl="0" algn="l">
              <a:lnSpc>
                <a:spcPct val="100000"/>
              </a:lnSpc>
              <a:spcBef>
                <a:spcPts val="0"/>
              </a:spcBef>
              <a:spcAft>
                <a:spcPts val="0"/>
              </a:spcAft>
              <a:buClr>
                <a:srgbClr val="FFFFFF"/>
              </a:buClr>
              <a:buSzPts val="2000"/>
              <a:buChar char="-"/>
            </a:pPr>
            <a:r>
              <a:rPr lang="en-US" sz="2000">
                <a:solidFill>
                  <a:srgbClr val="FFFFFF"/>
                </a:solidFill>
              </a:rPr>
              <a:t>yourself</a:t>
            </a:r>
            <a:endParaRPr sz="2000">
              <a:solidFill>
                <a:srgbClr val="FFFFFF"/>
              </a:solidFill>
            </a:endParaRPr>
          </a:p>
          <a:p>
            <a:pPr indent="-355600" lvl="2" marL="1371600" rtl="0" algn="l">
              <a:lnSpc>
                <a:spcPct val="100000"/>
              </a:lnSpc>
              <a:spcBef>
                <a:spcPts val="0"/>
              </a:spcBef>
              <a:spcAft>
                <a:spcPts val="0"/>
              </a:spcAft>
              <a:buClr>
                <a:srgbClr val="FFFFFF"/>
              </a:buClr>
              <a:buSzPts val="2000"/>
              <a:buChar char="-"/>
            </a:pPr>
            <a:r>
              <a:rPr lang="en-US" sz="2000">
                <a:solidFill>
                  <a:srgbClr val="FFFFFF"/>
                </a:solidFill>
              </a:rPr>
              <a:t>your future</a:t>
            </a:r>
            <a:endParaRPr sz="2000">
              <a:solidFill>
                <a:srgbClr val="FFFFFF"/>
              </a:solidFill>
            </a:endParaRPr>
          </a:p>
          <a:p>
            <a:pPr indent="-355600" lvl="2" marL="1371600" rtl="0" algn="l">
              <a:lnSpc>
                <a:spcPct val="100000"/>
              </a:lnSpc>
              <a:spcBef>
                <a:spcPts val="0"/>
              </a:spcBef>
              <a:spcAft>
                <a:spcPts val="0"/>
              </a:spcAft>
              <a:buClr>
                <a:srgbClr val="FFFFFF"/>
              </a:buClr>
              <a:buSzPts val="2000"/>
              <a:buChar char="-"/>
            </a:pPr>
            <a:r>
              <a:rPr lang="en-US" sz="2000">
                <a:solidFill>
                  <a:srgbClr val="FFFFFF"/>
                </a:solidFill>
              </a:rPr>
              <a:t>others</a:t>
            </a:r>
            <a:endParaRPr sz="2000">
              <a:solidFill>
                <a:srgbClr val="FFFFFF"/>
              </a:solidFill>
            </a:endParaRPr>
          </a:p>
          <a:p>
            <a:pPr indent="-355600" lvl="1" marL="914400" rtl="0" algn="l">
              <a:lnSpc>
                <a:spcPct val="100000"/>
              </a:lnSpc>
              <a:spcBef>
                <a:spcPts val="0"/>
              </a:spcBef>
              <a:spcAft>
                <a:spcPts val="0"/>
              </a:spcAft>
              <a:buClr>
                <a:srgbClr val="FFFFFF"/>
              </a:buClr>
              <a:buSzPts val="2000"/>
              <a:buChar char="-"/>
            </a:pPr>
            <a:r>
              <a:rPr lang="en-US" sz="2000">
                <a:solidFill>
                  <a:srgbClr val="FFFFFF"/>
                </a:solidFill>
              </a:rPr>
              <a:t>this also includes physical sensations</a:t>
            </a:r>
            <a:endParaRPr sz="2000">
              <a:solidFill>
                <a:srgbClr val="FFFFFF"/>
              </a:solidFill>
            </a:endParaRPr>
          </a:p>
          <a:p>
            <a:pPr indent="-355600" lvl="1" marL="914400" rtl="0" algn="l">
              <a:lnSpc>
                <a:spcPct val="100000"/>
              </a:lnSpc>
              <a:spcBef>
                <a:spcPts val="0"/>
              </a:spcBef>
              <a:spcAft>
                <a:spcPts val="0"/>
              </a:spcAft>
              <a:buClr>
                <a:srgbClr val="FFFFFF"/>
              </a:buClr>
              <a:buSzPts val="2000"/>
              <a:buChar char="-"/>
            </a:pPr>
            <a:r>
              <a:rPr lang="en-US" sz="2000">
                <a:solidFill>
                  <a:srgbClr val="FFFFFF"/>
                </a:solidFill>
              </a:rPr>
              <a:t>removing unhelpful behaviors engrained in everyday life and altering them to be helpful</a:t>
            </a:r>
            <a:endParaRPr>
              <a:solidFill>
                <a:srgbClr val="FFFFFF"/>
              </a:solidFill>
            </a:endParaRPr>
          </a:p>
        </p:txBody>
      </p:sp>
      <p:pic>
        <p:nvPicPr>
          <p:cNvPr id="266" name="Google Shape;266;p32"/>
          <p:cNvPicPr preferRelativeResize="0"/>
          <p:nvPr/>
        </p:nvPicPr>
        <p:blipFill rotWithShape="1">
          <a:blip r:embed="rId3">
            <a:alphaModFix/>
          </a:blip>
          <a:srcRect b="0" l="0" r="0" t="0"/>
          <a:stretch/>
        </p:blipFill>
        <p:spPr>
          <a:xfrm>
            <a:off x="1208575" y="4690875"/>
            <a:ext cx="3303216" cy="1577650"/>
          </a:xfrm>
          <a:prstGeom prst="rect">
            <a:avLst/>
          </a:prstGeom>
          <a:noFill/>
          <a:ln>
            <a:noFill/>
          </a:ln>
        </p:spPr>
      </p:pic>
      <p:pic>
        <p:nvPicPr>
          <p:cNvPr id="267" name="Google Shape;267;p32"/>
          <p:cNvPicPr preferRelativeResize="0"/>
          <p:nvPr/>
        </p:nvPicPr>
        <p:blipFill rotWithShape="1">
          <a:blip r:embed="rId4">
            <a:alphaModFix/>
          </a:blip>
          <a:srcRect b="0" l="0" r="0" t="0"/>
          <a:stretch/>
        </p:blipFill>
        <p:spPr>
          <a:xfrm flipH="1">
            <a:off x="7993775" y="1866900"/>
            <a:ext cx="2728300" cy="1577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3"/>
          <p:cNvSpPr txBox="1"/>
          <p:nvPr>
            <p:ph idx="1" type="body"/>
          </p:nvPr>
        </p:nvSpPr>
        <p:spPr>
          <a:xfrm>
            <a:off x="449900" y="1006325"/>
            <a:ext cx="4856700" cy="6144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p>
            <a:pPr indent="-228600" lvl="0" marL="457200" rtl="0" algn="ctr">
              <a:lnSpc>
                <a:spcPct val="100000"/>
              </a:lnSpc>
              <a:spcBef>
                <a:spcPts val="480"/>
              </a:spcBef>
              <a:spcAft>
                <a:spcPts val="0"/>
              </a:spcAft>
              <a:buClr>
                <a:schemeClr val="lt1"/>
              </a:buClr>
              <a:buSzPts val="2400"/>
              <a:buNone/>
            </a:pPr>
            <a:r>
              <a:rPr lang="en-US">
                <a:solidFill>
                  <a:schemeClr val="lt1"/>
                </a:solidFill>
              </a:rPr>
              <a:t>Refocus and less substance abuse</a:t>
            </a:r>
            <a:endParaRPr sz="2400">
              <a:solidFill>
                <a:schemeClr val="lt1"/>
              </a:solidFill>
            </a:endParaRPr>
          </a:p>
        </p:txBody>
      </p:sp>
      <p:sp>
        <p:nvSpPr>
          <p:cNvPr id="274" name="Google Shape;274;p33"/>
          <p:cNvSpPr txBox="1"/>
          <p:nvPr>
            <p:ph type="title"/>
          </p:nvPr>
        </p:nvSpPr>
        <p:spPr>
          <a:xfrm>
            <a:off x="799745" y="0"/>
            <a:ext cx="10353900" cy="12618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5400">
                <a:solidFill>
                  <a:schemeClr val="lt1"/>
                </a:solidFill>
              </a:rPr>
              <a:t>Practicing Mindfulness in College</a:t>
            </a:r>
            <a:endParaRPr sz="5400">
              <a:solidFill>
                <a:schemeClr val="lt1"/>
              </a:solidFill>
            </a:endParaRPr>
          </a:p>
        </p:txBody>
      </p:sp>
      <p:sp>
        <p:nvSpPr>
          <p:cNvPr id="275" name="Google Shape;275;p33"/>
          <p:cNvSpPr txBox="1"/>
          <p:nvPr>
            <p:ph idx="2" type="body"/>
          </p:nvPr>
        </p:nvSpPr>
        <p:spPr>
          <a:xfrm>
            <a:off x="737066" y="1698701"/>
            <a:ext cx="4856700" cy="36228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p>
            <a:pPr indent="-308610" lvl="0" marL="457200" rtl="0" algn="l">
              <a:lnSpc>
                <a:spcPct val="100000"/>
              </a:lnSpc>
              <a:spcBef>
                <a:spcPts val="480"/>
              </a:spcBef>
              <a:spcAft>
                <a:spcPts val="0"/>
              </a:spcAft>
              <a:buClr>
                <a:schemeClr val="lt1"/>
              </a:buClr>
              <a:buSzPts val="1260"/>
              <a:buChar char="◈"/>
            </a:pPr>
            <a:r>
              <a:rPr lang="en-US">
                <a:solidFill>
                  <a:schemeClr val="lt1"/>
                </a:solidFill>
              </a:rPr>
              <a:t>College students are often posting on social media and focusing on their future career</a:t>
            </a:r>
            <a:endParaRPr>
              <a:solidFill>
                <a:schemeClr val="lt1"/>
              </a:solidFill>
            </a:endParaRPr>
          </a:p>
          <a:p>
            <a:pPr indent="-308610" lvl="0" marL="457200" rtl="0" algn="l">
              <a:lnSpc>
                <a:spcPct val="100000"/>
              </a:lnSpc>
              <a:spcBef>
                <a:spcPts val="480"/>
              </a:spcBef>
              <a:spcAft>
                <a:spcPts val="0"/>
              </a:spcAft>
              <a:buClr>
                <a:schemeClr val="lt1"/>
              </a:buClr>
              <a:buSzPts val="1260"/>
              <a:buChar char="◈"/>
            </a:pPr>
            <a:r>
              <a:rPr lang="en-US">
                <a:solidFill>
                  <a:schemeClr val="lt1"/>
                </a:solidFill>
              </a:rPr>
              <a:t>College students are affected by this pandemic, shifting to online learning at home</a:t>
            </a:r>
            <a:endParaRPr>
              <a:solidFill>
                <a:schemeClr val="lt1"/>
              </a:solidFill>
            </a:endParaRPr>
          </a:p>
          <a:p>
            <a:pPr indent="-308610" lvl="0" marL="457200" rtl="0" algn="l">
              <a:lnSpc>
                <a:spcPct val="100000"/>
              </a:lnSpc>
              <a:spcBef>
                <a:spcPts val="0"/>
              </a:spcBef>
              <a:spcAft>
                <a:spcPts val="0"/>
              </a:spcAft>
              <a:buClr>
                <a:schemeClr val="lt1"/>
              </a:buClr>
              <a:buSzPts val="1260"/>
              <a:buChar char="◈"/>
            </a:pPr>
            <a:r>
              <a:rPr lang="en-US">
                <a:solidFill>
                  <a:schemeClr val="lt1"/>
                </a:solidFill>
              </a:rPr>
              <a:t>Resetting our focus on the present allows us to form deeper connections with our community</a:t>
            </a:r>
            <a:endParaRPr>
              <a:solidFill>
                <a:schemeClr val="lt1"/>
              </a:solidFill>
            </a:endParaRPr>
          </a:p>
          <a:p>
            <a:pPr indent="-308610" lvl="0" marL="457200" rtl="0" algn="l">
              <a:lnSpc>
                <a:spcPct val="100000"/>
              </a:lnSpc>
              <a:spcBef>
                <a:spcPts val="0"/>
              </a:spcBef>
              <a:spcAft>
                <a:spcPts val="0"/>
              </a:spcAft>
              <a:buClr>
                <a:schemeClr val="lt1"/>
              </a:buClr>
              <a:buSzPts val="1260"/>
              <a:buChar char="◈"/>
            </a:pPr>
            <a:r>
              <a:rPr lang="en-US">
                <a:solidFill>
                  <a:schemeClr val="lt1"/>
                </a:solidFill>
              </a:rPr>
              <a:t>College students are also more prone to drink excessively to cope with depression and stress</a:t>
            </a:r>
            <a:endParaRPr>
              <a:solidFill>
                <a:schemeClr val="lt1"/>
              </a:solidFill>
            </a:endParaRPr>
          </a:p>
          <a:p>
            <a:pPr indent="-308610" lvl="0" marL="457200" rtl="0" algn="l">
              <a:lnSpc>
                <a:spcPct val="100000"/>
              </a:lnSpc>
              <a:spcBef>
                <a:spcPts val="0"/>
              </a:spcBef>
              <a:spcAft>
                <a:spcPts val="0"/>
              </a:spcAft>
              <a:buClr>
                <a:schemeClr val="lt1"/>
              </a:buClr>
              <a:buSzPts val="1260"/>
              <a:buChar char="◈"/>
            </a:pPr>
            <a:r>
              <a:rPr lang="en-US">
                <a:solidFill>
                  <a:schemeClr val="lt1"/>
                </a:solidFill>
              </a:rPr>
              <a:t>Study in 2016 at Louisiana State University shows students who practice mindfulness participate less in abusive drinking patterns</a:t>
            </a:r>
            <a:endParaRPr>
              <a:solidFill>
                <a:schemeClr val="lt1"/>
              </a:solidFill>
            </a:endParaRPr>
          </a:p>
          <a:p>
            <a:pPr indent="0" lvl="0" marL="0" rtl="0" algn="l">
              <a:lnSpc>
                <a:spcPct val="100000"/>
              </a:lnSpc>
              <a:spcBef>
                <a:spcPts val="600"/>
              </a:spcBef>
              <a:spcAft>
                <a:spcPts val="600"/>
              </a:spcAft>
              <a:buSzPts val="1260"/>
              <a:buNone/>
            </a:pPr>
            <a:r>
              <a:t/>
            </a:r>
            <a:endParaRPr/>
          </a:p>
        </p:txBody>
      </p:sp>
      <p:sp>
        <p:nvSpPr>
          <p:cNvPr id="276" name="Google Shape;276;p33"/>
          <p:cNvSpPr txBox="1"/>
          <p:nvPr>
            <p:ph idx="4294967295" type="body"/>
          </p:nvPr>
        </p:nvSpPr>
        <p:spPr>
          <a:xfrm>
            <a:off x="6374050" y="1159601"/>
            <a:ext cx="4779600" cy="539100"/>
          </a:xfrm>
          <a:prstGeom prst="rect">
            <a:avLst/>
          </a:prstGeom>
          <a:noFill/>
          <a:ln>
            <a:noFill/>
          </a:ln>
          <a:effectLst>
            <a:outerShdw blurRad="25400">
              <a:srgbClr val="000000">
                <a:alpha val="45490"/>
              </a:srgbClr>
            </a:outerShdw>
          </a:effectLst>
        </p:spPr>
        <p:txBody>
          <a:bodyPr anchorCtr="0" anchor="b" bIns="45700" lIns="91425" spcFirstLastPara="1" rIns="91425" wrap="square" tIns="45700">
            <a:noAutofit/>
          </a:bodyPr>
          <a:lstStyle/>
          <a:p>
            <a:pPr indent="0" lvl="0" marL="0" rtl="0" algn="ctr">
              <a:lnSpc>
                <a:spcPct val="100000"/>
              </a:lnSpc>
              <a:spcBef>
                <a:spcPts val="480"/>
              </a:spcBef>
              <a:spcAft>
                <a:spcPts val="600"/>
              </a:spcAft>
              <a:buSzPts val="1680"/>
              <a:buNone/>
            </a:pPr>
            <a:r>
              <a:rPr lang="en-US">
                <a:solidFill>
                  <a:srgbClr val="FFFFFF"/>
                </a:solidFill>
              </a:rPr>
              <a:t>Progress in therapy</a:t>
            </a:r>
            <a:endParaRPr>
              <a:solidFill>
                <a:srgbClr val="FFFFFF"/>
              </a:solidFill>
            </a:endParaRPr>
          </a:p>
        </p:txBody>
      </p:sp>
      <p:sp>
        <p:nvSpPr>
          <p:cNvPr id="277" name="Google Shape;277;p33"/>
          <p:cNvSpPr txBox="1"/>
          <p:nvPr>
            <p:ph idx="4294967295" type="body"/>
          </p:nvPr>
        </p:nvSpPr>
        <p:spPr>
          <a:xfrm>
            <a:off x="6374042" y="1698703"/>
            <a:ext cx="4779600" cy="30435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Clr>
                <a:srgbClr val="FFFFFF"/>
              </a:buClr>
              <a:buSzPts val="1800"/>
              <a:buChar char="◈"/>
            </a:pPr>
            <a:r>
              <a:rPr lang="en-US">
                <a:solidFill>
                  <a:srgbClr val="FFFFFF"/>
                </a:solidFill>
              </a:rPr>
              <a:t>Combine cognitive methods and mindful meditation to gain better control over depression and anxiety</a:t>
            </a:r>
            <a:endParaRPr>
              <a:solidFill>
                <a:srgbClr val="FFFFFF"/>
              </a:solidFill>
            </a:endParaRPr>
          </a:p>
        </p:txBody>
      </p:sp>
      <p:pic>
        <p:nvPicPr>
          <p:cNvPr id="278" name="Google Shape;278;p33"/>
          <p:cNvPicPr preferRelativeResize="0"/>
          <p:nvPr/>
        </p:nvPicPr>
        <p:blipFill rotWithShape="1">
          <a:blip r:embed="rId3">
            <a:alphaModFix/>
          </a:blip>
          <a:srcRect b="0" l="0" r="0" t="0"/>
          <a:stretch/>
        </p:blipFill>
        <p:spPr>
          <a:xfrm>
            <a:off x="7193425" y="3018000"/>
            <a:ext cx="3563725" cy="3563750"/>
          </a:xfrm>
          <a:prstGeom prst="rect">
            <a:avLst/>
          </a:prstGeom>
          <a:noFill/>
          <a:ln>
            <a:noFill/>
          </a:ln>
          <a:effectLst>
            <a:outerShdw blurRad="57150" rotWithShape="0" algn="bl" dir="5400000" dist="19050">
              <a:srgbClr val="000000">
                <a:alpha val="25882"/>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4"/>
          <p:cNvSpPr txBox="1"/>
          <p:nvPr>
            <p:ph type="title"/>
          </p:nvPr>
        </p:nvSpPr>
        <p:spPr>
          <a:xfrm>
            <a:off x="161550" y="0"/>
            <a:ext cx="7238100" cy="11712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5400">
                <a:solidFill>
                  <a:srgbClr val="FFFFFF"/>
                </a:solidFill>
              </a:rPr>
              <a:t>Mindfulness in Pharmacy</a:t>
            </a:r>
            <a:r>
              <a:rPr lang="en-US">
                <a:solidFill>
                  <a:srgbClr val="FFFFFF"/>
                </a:solidFill>
              </a:rPr>
              <a:t> </a:t>
            </a:r>
            <a:endParaRPr>
              <a:solidFill>
                <a:srgbClr val="FFFFFF"/>
              </a:solidFill>
            </a:endParaRPr>
          </a:p>
        </p:txBody>
      </p:sp>
      <p:sp>
        <p:nvSpPr>
          <p:cNvPr id="285" name="Google Shape;285;p34"/>
          <p:cNvSpPr txBox="1"/>
          <p:nvPr>
            <p:ph idx="1" type="body"/>
          </p:nvPr>
        </p:nvSpPr>
        <p:spPr>
          <a:xfrm>
            <a:off x="161550" y="893925"/>
            <a:ext cx="5729100" cy="36123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p>
            <a:pPr indent="-308610" lvl="0" marL="457200" rtl="0" algn="l">
              <a:lnSpc>
                <a:spcPct val="100000"/>
              </a:lnSpc>
              <a:spcBef>
                <a:spcPts val="360"/>
              </a:spcBef>
              <a:spcAft>
                <a:spcPts val="0"/>
              </a:spcAft>
              <a:buClr>
                <a:schemeClr val="lt1"/>
              </a:buClr>
              <a:buSzPts val="1260"/>
              <a:buChar char="◈"/>
            </a:pPr>
            <a:r>
              <a:rPr lang="en-US">
                <a:solidFill>
                  <a:schemeClr val="lt1"/>
                </a:solidFill>
              </a:rPr>
              <a:t>We work in a stressful profession with the high responsibility of handling patients’ prescriptions and counseling on a variety of disease states, including COVID-19</a:t>
            </a:r>
            <a:endParaRPr>
              <a:solidFill>
                <a:schemeClr val="lt1"/>
              </a:solidFill>
            </a:endParaRPr>
          </a:p>
          <a:p>
            <a:pPr indent="-308610" lvl="0" marL="457200" rtl="0" algn="l">
              <a:lnSpc>
                <a:spcPct val="100000"/>
              </a:lnSpc>
              <a:spcBef>
                <a:spcPts val="0"/>
              </a:spcBef>
              <a:spcAft>
                <a:spcPts val="0"/>
              </a:spcAft>
              <a:buClr>
                <a:schemeClr val="lt1"/>
              </a:buClr>
              <a:buSzPts val="1260"/>
              <a:buChar char="◈"/>
            </a:pPr>
            <a:r>
              <a:rPr lang="en-US">
                <a:solidFill>
                  <a:schemeClr val="lt1"/>
                </a:solidFill>
              </a:rPr>
              <a:t>Interruptions, long work days, and volume of work may lead to negligence</a:t>
            </a:r>
            <a:endParaRPr>
              <a:solidFill>
                <a:schemeClr val="lt1"/>
              </a:solidFill>
            </a:endParaRPr>
          </a:p>
          <a:p>
            <a:pPr indent="-308610" lvl="0" marL="457200" rtl="0" algn="l">
              <a:lnSpc>
                <a:spcPct val="100000"/>
              </a:lnSpc>
              <a:spcBef>
                <a:spcPts val="0"/>
              </a:spcBef>
              <a:spcAft>
                <a:spcPts val="0"/>
              </a:spcAft>
              <a:buClr>
                <a:schemeClr val="lt1"/>
              </a:buClr>
              <a:buSzPts val="1260"/>
              <a:buChar char="◈"/>
            </a:pPr>
            <a:r>
              <a:rPr lang="en-US">
                <a:solidFill>
                  <a:schemeClr val="lt1"/>
                </a:solidFill>
              </a:rPr>
              <a:t>Our new routine of cleaning and staying </a:t>
            </a:r>
            <a:r>
              <a:rPr lang="en-US">
                <a:solidFill>
                  <a:schemeClr val="lt1"/>
                </a:solidFill>
              </a:rPr>
              <a:t>conscious</a:t>
            </a:r>
            <a:r>
              <a:rPr lang="en-US">
                <a:solidFill>
                  <a:schemeClr val="lt1"/>
                </a:solidFill>
              </a:rPr>
              <a:t> of protecting ourselves and others from the virus can be mentally demanding</a:t>
            </a:r>
            <a:endParaRPr>
              <a:solidFill>
                <a:schemeClr val="lt1"/>
              </a:solidFill>
            </a:endParaRPr>
          </a:p>
          <a:p>
            <a:pPr indent="-308610" lvl="0" marL="457200" rtl="0" algn="l">
              <a:lnSpc>
                <a:spcPct val="100000"/>
              </a:lnSpc>
              <a:spcBef>
                <a:spcPts val="600"/>
              </a:spcBef>
              <a:spcAft>
                <a:spcPts val="0"/>
              </a:spcAft>
              <a:buClr>
                <a:schemeClr val="lt1"/>
              </a:buClr>
              <a:buSzPts val="1260"/>
              <a:buChar char="◈"/>
            </a:pPr>
            <a:r>
              <a:rPr lang="en-US">
                <a:solidFill>
                  <a:schemeClr val="lt1"/>
                </a:solidFill>
              </a:rPr>
              <a:t>It is important to stay on task and provide optimal patient care </a:t>
            </a:r>
            <a:endParaRPr>
              <a:solidFill>
                <a:schemeClr val="lt1"/>
              </a:solidFill>
            </a:endParaRPr>
          </a:p>
          <a:p>
            <a:pPr indent="0" lvl="0" marL="457200" rtl="0" algn="l">
              <a:lnSpc>
                <a:spcPct val="100000"/>
              </a:lnSpc>
              <a:spcBef>
                <a:spcPts val="600"/>
              </a:spcBef>
              <a:spcAft>
                <a:spcPts val="600"/>
              </a:spcAft>
              <a:buSzPts val="1260"/>
              <a:buNone/>
            </a:pPr>
            <a:r>
              <a:t/>
            </a:r>
            <a:endParaRPr/>
          </a:p>
        </p:txBody>
      </p:sp>
      <p:pic>
        <p:nvPicPr>
          <p:cNvPr id="286" name="Google Shape;286;p34"/>
          <p:cNvPicPr preferRelativeResize="0"/>
          <p:nvPr/>
        </p:nvPicPr>
        <p:blipFill rotWithShape="1">
          <a:blip r:embed="rId3">
            <a:alphaModFix/>
          </a:blip>
          <a:srcRect b="0" l="0" r="0" t="0"/>
          <a:stretch/>
        </p:blipFill>
        <p:spPr>
          <a:xfrm>
            <a:off x="7515575" y="395150"/>
            <a:ext cx="3320076" cy="2207851"/>
          </a:xfrm>
          <a:prstGeom prst="rect">
            <a:avLst/>
          </a:prstGeom>
          <a:noFill/>
          <a:ln>
            <a:noFill/>
          </a:ln>
        </p:spPr>
      </p:pic>
      <p:pic>
        <p:nvPicPr>
          <p:cNvPr id="287" name="Google Shape;287;p34"/>
          <p:cNvPicPr preferRelativeResize="0"/>
          <p:nvPr/>
        </p:nvPicPr>
        <p:blipFill rotWithShape="1">
          <a:blip r:embed="rId4">
            <a:alphaModFix/>
          </a:blip>
          <a:srcRect b="0" l="0" r="0" t="0"/>
          <a:stretch/>
        </p:blipFill>
        <p:spPr>
          <a:xfrm>
            <a:off x="990650" y="4450475"/>
            <a:ext cx="3234875" cy="2407525"/>
          </a:xfrm>
          <a:prstGeom prst="rect">
            <a:avLst/>
          </a:prstGeom>
          <a:noFill/>
          <a:ln>
            <a:noFill/>
          </a:ln>
        </p:spPr>
      </p:pic>
      <p:sp>
        <p:nvSpPr>
          <p:cNvPr id="288" name="Google Shape;288;p34"/>
          <p:cNvSpPr txBox="1"/>
          <p:nvPr/>
        </p:nvSpPr>
        <p:spPr>
          <a:xfrm>
            <a:off x="5926675" y="3245550"/>
            <a:ext cx="5729100" cy="3288000"/>
          </a:xfrm>
          <a:prstGeom prst="rect">
            <a:avLst/>
          </a:prstGeom>
          <a:noFill/>
          <a:ln>
            <a:noFill/>
          </a:ln>
        </p:spPr>
        <p:txBody>
          <a:bodyPr anchorCtr="0" anchor="t" bIns="91425" lIns="91425" spcFirstLastPara="1" rIns="91425" wrap="square" tIns="91425">
            <a:noAutofit/>
          </a:bodyPr>
          <a:lstStyle/>
          <a:p>
            <a:pPr indent="-308610" lvl="0" marL="457200" marR="0" rtl="0" algn="l">
              <a:lnSpc>
                <a:spcPct val="100000"/>
              </a:lnSpc>
              <a:spcBef>
                <a:spcPts val="360"/>
              </a:spcBef>
              <a:spcAft>
                <a:spcPts val="0"/>
              </a:spcAft>
              <a:buClr>
                <a:schemeClr val="lt1"/>
              </a:buClr>
              <a:buSzPts val="1260"/>
              <a:buFont typeface="Noto Sans Symbols"/>
              <a:buChar char="◈"/>
            </a:pPr>
            <a:r>
              <a:rPr b="0" i="0" lang="en-US" sz="2000" u="none" cap="none" strike="noStrike">
                <a:solidFill>
                  <a:schemeClr val="lt1"/>
                </a:solidFill>
                <a:latin typeface="Gill Sans"/>
                <a:ea typeface="Gill Sans"/>
                <a:cs typeface="Gill Sans"/>
                <a:sym typeface="Gill Sans"/>
              </a:rPr>
              <a:t>When you are overwhelmed, use STOP as a method of mindfulness</a:t>
            </a:r>
            <a:endParaRPr b="0" i="0" sz="2000" u="none" cap="none" strike="noStrike">
              <a:solidFill>
                <a:schemeClr val="lt1"/>
              </a:solidFill>
              <a:latin typeface="Gill Sans"/>
              <a:ea typeface="Gill Sans"/>
              <a:cs typeface="Gill Sans"/>
              <a:sym typeface="Gill Sans"/>
            </a:endParaRPr>
          </a:p>
          <a:p>
            <a:pPr indent="-308610" lvl="0" marL="457200" marR="0" rtl="0" algn="l">
              <a:lnSpc>
                <a:spcPct val="100000"/>
              </a:lnSpc>
              <a:spcBef>
                <a:spcPts val="0"/>
              </a:spcBef>
              <a:spcAft>
                <a:spcPts val="0"/>
              </a:spcAft>
              <a:buClr>
                <a:schemeClr val="lt1"/>
              </a:buClr>
              <a:buSzPts val="1260"/>
              <a:buFont typeface="Noto Sans Symbols"/>
              <a:buChar char="◈"/>
            </a:pPr>
            <a:r>
              <a:rPr b="0" i="0" lang="en-US" sz="2000" u="none" cap="none" strike="noStrike">
                <a:solidFill>
                  <a:schemeClr val="lt1"/>
                </a:solidFill>
                <a:latin typeface="Gill Sans"/>
                <a:ea typeface="Gill Sans"/>
                <a:cs typeface="Gill Sans"/>
                <a:sym typeface="Gill Sans"/>
              </a:rPr>
              <a:t>Take a moment away from the current situation  to focus on your breathing </a:t>
            </a:r>
            <a:endParaRPr b="0" i="0" sz="2000" u="none" cap="none" strike="noStrike">
              <a:solidFill>
                <a:schemeClr val="lt1"/>
              </a:solidFill>
              <a:latin typeface="Gill Sans"/>
              <a:ea typeface="Gill Sans"/>
              <a:cs typeface="Gill Sans"/>
              <a:sym typeface="Gill Sans"/>
            </a:endParaRPr>
          </a:p>
          <a:p>
            <a:pPr indent="-308610" lvl="0" marL="457200" marR="0" rtl="0" algn="l">
              <a:lnSpc>
                <a:spcPct val="100000"/>
              </a:lnSpc>
              <a:spcBef>
                <a:spcPts val="0"/>
              </a:spcBef>
              <a:spcAft>
                <a:spcPts val="0"/>
              </a:spcAft>
              <a:buClr>
                <a:schemeClr val="lt1"/>
              </a:buClr>
              <a:buSzPts val="1260"/>
              <a:buFont typeface="Noto Sans Symbols"/>
              <a:buChar char="◈"/>
            </a:pPr>
            <a:r>
              <a:rPr b="0" i="0" lang="en-US" sz="2000" u="none" cap="none" strike="noStrike">
                <a:solidFill>
                  <a:schemeClr val="lt1"/>
                </a:solidFill>
                <a:latin typeface="Gill Sans"/>
                <a:ea typeface="Gill Sans"/>
                <a:cs typeface="Gill Sans"/>
                <a:sym typeface="Gill Sans"/>
              </a:rPr>
              <a:t>Observe and focus on a stimulus (your chair, object on the work counter) </a:t>
            </a:r>
            <a:endParaRPr b="0" i="0" sz="2000" u="none" cap="none" strike="noStrike">
              <a:solidFill>
                <a:schemeClr val="lt1"/>
              </a:solidFill>
              <a:latin typeface="Gill Sans"/>
              <a:ea typeface="Gill Sans"/>
              <a:cs typeface="Gill Sans"/>
              <a:sym typeface="Gill Sans"/>
            </a:endParaRPr>
          </a:p>
          <a:p>
            <a:pPr indent="-308610" lvl="0" marL="457200" marR="0" rtl="0" algn="l">
              <a:lnSpc>
                <a:spcPct val="100000"/>
              </a:lnSpc>
              <a:spcBef>
                <a:spcPts val="0"/>
              </a:spcBef>
              <a:spcAft>
                <a:spcPts val="0"/>
              </a:spcAft>
              <a:buClr>
                <a:schemeClr val="lt1"/>
              </a:buClr>
              <a:buSzPts val="1260"/>
              <a:buFont typeface="Noto Sans Symbols"/>
              <a:buChar char="◈"/>
            </a:pPr>
            <a:r>
              <a:rPr b="0" i="0" lang="en-US" sz="2000" u="none" cap="none" strike="noStrike">
                <a:solidFill>
                  <a:schemeClr val="lt1"/>
                </a:solidFill>
                <a:latin typeface="Gill Sans"/>
                <a:ea typeface="Gill Sans"/>
                <a:cs typeface="Gill Sans"/>
                <a:sym typeface="Gill Sans"/>
              </a:rPr>
              <a:t>You should feel yourself becoming more aware of your surroundings and self</a:t>
            </a:r>
            <a:endParaRPr b="0" i="0" sz="2000" u="none" cap="none" strike="noStrike">
              <a:solidFill>
                <a:schemeClr val="lt1"/>
              </a:solidFill>
              <a:latin typeface="Gill Sans"/>
              <a:ea typeface="Gill Sans"/>
              <a:cs typeface="Gill Sans"/>
              <a:sym typeface="Gill Sans"/>
            </a:endParaRPr>
          </a:p>
          <a:p>
            <a:pPr indent="-308610" lvl="1" marL="914400" marR="0" rtl="0" algn="l">
              <a:lnSpc>
                <a:spcPct val="100000"/>
              </a:lnSpc>
              <a:spcBef>
                <a:spcPts val="0"/>
              </a:spcBef>
              <a:spcAft>
                <a:spcPts val="0"/>
              </a:spcAft>
              <a:buClr>
                <a:schemeClr val="lt1"/>
              </a:buClr>
              <a:buSzPts val="1260"/>
              <a:buFont typeface="Noto Sans Symbols"/>
              <a:buChar char="🞚"/>
            </a:pPr>
            <a:r>
              <a:rPr b="0" i="0" lang="en-US" sz="1800" u="none" cap="none" strike="noStrike">
                <a:solidFill>
                  <a:schemeClr val="lt1"/>
                </a:solidFill>
                <a:latin typeface="Gill Sans"/>
                <a:ea typeface="Gill Sans"/>
                <a:cs typeface="Gill Sans"/>
                <a:sym typeface="Gill Sans"/>
              </a:rPr>
              <a:t>Get back to the task you were on with a now less stressed, mindful approach </a:t>
            </a:r>
            <a:endParaRPr b="0" i="0" sz="1400" u="none" cap="none" strike="noStrike">
              <a:solidFill>
                <a:schemeClr val="lt1"/>
              </a:solidFill>
              <a:latin typeface="Gill Sans"/>
              <a:ea typeface="Gill Sans"/>
              <a:cs typeface="Gill Sans"/>
              <a:sym typeface="Gill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35"/>
          <p:cNvSpPr txBox="1"/>
          <p:nvPr>
            <p:ph type="title"/>
          </p:nvPr>
        </p:nvSpPr>
        <p:spPr>
          <a:xfrm>
            <a:off x="919045" y="70475"/>
            <a:ext cx="10353900" cy="1261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5400">
                <a:solidFill>
                  <a:srgbClr val="FFFFFF"/>
                </a:solidFill>
              </a:rPr>
              <a:t>Mindfulness Tips for COVID-19</a:t>
            </a:r>
            <a:endParaRPr sz="5400">
              <a:solidFill>
                <a:srgbClr val="FFFFFF"/>
              </a:solidFill>
            </a:endParaRPr>
          </a:p>
        </p:txBody>
      </p:sp>
      <p:sp>
        <p:nvSpPr>
          <p:cNvPr id="295" name="Google Shape;295;p35"/>
          <p:cNvSpPr txBox="1"/>
          <p:nvPr>
            <p:ph idx="1" type="body"/>
          </p:nvPr>
        </p:nvSpPr>
        <p:spPr>
          <a:xfrm>
            <a:off x="630675" y="1094975"/>
            <a:ext cx="5562900" cy="5712900"/>
          </a:xfrm>
          <a:prstGeom prst="rect">
            <a:avLst/>
          </a:prstGeom>
        </p:spPr>
        <p:txBody>
          <a:bodyPr anchorCtr="0" anchor="t" bIns="45700" lIns="91425" spcFirstLastPara="1" rIns="91425" wrap="square" tIns="45700">
            <a:noAutofit/>
          </a:bodyPr>
          <a:lstStyle/>
          <a:p>
            <a:pPr indent="-308610" lvl="0" marL="457200" rtl="0" algn="l">
              <a:spcBef>
                <a:spcPts val="360"/>
              </a:spcBef>
              <a:spcAft>
                <a:spcPts val="0"/>
              </a:spcAft>
              <a:buClr>
                <a:srgbClr val="FFFFFF"/>
              </a:buClr>
              <a:buSzPts val="1260"/>
              <a:buChar char="◈"/>
            </a:pPr>
            <a:r>
              <a:rPr lang="en-US">
                <a:solidFill>
                  <a:srgbClr val="FFFFFF"/>
                </a:solidFill>
              </a:rPr>
              <a:t>When feeling overwhelmed about the pandemic, take the time to focus your mind on your breathing</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Be present in the moment, relocate to a safe </a:t>
            </a:r>
            <a:r>
              <a:rPr lang="en-US">
                <a:solidFill>
                  <a:srgbClr val="FFFFFF"/>
                </a:solidFill>
              </a:rPr>
              <a:t>environment if necessary</a:t>
            </a:r>
            <a:r>
              <a:rPr lang="en-US">
                <a:solidFill>
                  <a:srgbClr val="FFFFFF"/>
                </a:solidFill>
              </a:rPr>
              <a:t>, and observe everything with your senses around you</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Accept fearful and anxious thoughts without judgement, and let them go</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Recollect your mind and body using mindfulness techniques after reading or watching the news</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Limit time with triggering news sources that cause these anxious thoughts and retrieve information from credible sources like CDC</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Recognize that taking time for mindfulness techniques and meditations is just as important in a pandemic as being up to date on current events</a:t>
            </a:r>
            <a:endParaRPr>
              <a:solidFill>
                <a:srgbClr val="FFFFFF"/>
              </a:solidFill>
            </a:endParaRPr>
          </a:p>
        </p:txBody>
      </p:sp>
      <p:sp>
        <p:nvSpPr>
          <p:cNvPr id="296" name="Google Shape;296;p35"/>
          <p:cNvSpPr txBox="1"/>
          <p:nvPr>
            <p:ph idx="2" type="body"/>
          </p:nvPr>
        </p:nvSpPr>
        <p:spPr>
          <a:xfrm>
            <a:off x="6410716" y="2076451"/>
            <a:ext cx="4856700" cy="362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pic>
        <p:nvPicPr>
          <p:cNvPr id="297" name="Google Shape;297;p35"/>
          <p:cNvPicPr preferRelativeResize="0"/>
          <p:nvPr/>
        </p:nvPicPr>
        <p:blipFill>
          <a:blip r:embed="rId3">
            <a:alphaModFix/>
          </a:blip>
          <a:stretch>
            <a:fillRect/>
          </a:stretch>
        </p:blipFill>
        <p:spPr>
          <a:xfrm>
            <a:off x="6193575" y="2069149"/>
            <a:ext cx="5847975" cy="3199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6"/>
          <p:cNvSpPr txBox="1"/>
          <p:nvPr>
            <p:ph type="title"/>
          </p:nvPr>
        </p:nvSpPr>
        <p:spPr>
          <a:xfrm>
            <a:off x="913795" y="609600"/>
            <a:ext cx="10353900" cy="1261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5400">
                <a:solidFill>
                  <a:srgbClr val="FFFFFF"/>
                </a:solidFill>
              </a:rPr>
              <a:t>Let Us Practice</a:t>
            </a:r>
            <a:endParaRPr sz="5400">
              <a:solidFill>
                <a:srgbClr val="FFFFFF"/>
              </a:solidFill>
            </a:endParaRPr>
          </a:p>
        </p:txBody>
      </p:sp>
      <p:sp>
        <p:nvSpPr>
          <p:cNvPr id="304" name="Google Shape;304;p36"/>
          <p:cNvSpPr txBox="1"/>
          <p:nvPr>
            <p:ph idx="1" type="body"/>
          </p:nvPr>
        </p:nvSpPr>
        <p:spPr>
          <a:xfrm>
            <a:off x="913800" y="2076450"/>
            <a:ext cx="4856700" cy="4504200"/>
          </a:xfrm>
          <a:prstGeom prst="rect">
            <a:avLst/>
          </a:prstGeom>
        </p:spPr>
        <p:txBody>
          <a:bodyPr anchorCtr="0" anchor="t" bIns="45700" lIns="91425" spcFirstLastPara="1" rIns="91425" wrap="square" tIns="45700">
            <a:noAutofit/>
          </a:bodyPr>
          <a:lstStyle/>
          <a:p>
            <a:pPr indent="-308610" lvl="0" marL="457200" rtl="0" algn="l">
              <a:spcBef>
                <a:spcPts val="360"/>
              </a:spcBef>
              <a:spcAft>
                <a:spcPts val="0"/>
              </a:spcAft>
              <a:buClr>
                <a:srgbClr val="FFFFFF"/>
              </a:buClr>
              <a:buSzPts val="1260"/>
              <a:buChar char="◈"/>
            </a:pPr>
            <a:r>
              <a:rPr lang="en-US">
                <a:solidFill>
                  <a:srgbClr val="FFFFFF"/>
                </a:solidFill>
              </a:rPr>
              <a:t>Go to a safe and quiet </a:t>
            </a:r>
            <a:r>
              <a:rPr lang="en-US">
                <a:solidFill>
                  <a:srgbClr val="FFFFFF"/>
                </a:solidFill>
              </a:rPr>
              <a:t>environment</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Click this link to listen to relaxing music:</a:t>
            </a:r>
            <a:endParaRPr>
              <a:solidFill>
                <a:srgbClr val="FFFFFF"/>
              </a:solidFill>
            </a:endParaRPr>
          </a:p>
          <a:p>
            <a:pPr indent="0" lvl="0" marL="0" rtl="0" algn="l">
              <a:spcBef>
                <a:spcPts val="360"/>
              </a:spcBef>
              <a:spcAft>
                <a:spcPts val="0"/>
              </a:spcAft>
              <a:buNone/>
            </a:pPr>
            <a:r>
              <a:rPr lang="en-US">
                <a:solidFill>
                  <a:srgbClr val="FFFFFF"/>
                </a:solidFill>
              </a:rPr>
              <a:t>      </a:t>
            </a:r>
            <a:r>
              <a:rPr lang="en-US" u="sng">
                <a:solidFill>
                  <a:srgbClr val="FFFFFF"/>
                </a:solidFill>
                <a:hlinkClick r:id="rId3"/>
              </a:rPr>
              <a:t>Mindfulness Meditation Music</a:t>
            </a:r>
            <a:endParaRPr>
              <a:solidFill>
                <a:srgbClr val="FFFFFF"/>
              </a:solidFill>
            </a:endParaRPr>
          </a:p>
          <a:p>
            <a:pPr indent="-308610" lvl="0" marL="457200" rtl="0" algn="l">
              <a:spcBef>
                <a:spcPts val="360"/>
              </a:spcBef>
              <a:spcAft>
                <a:spcPts val="0"/>
              </a:spcAft>
              <a:buClr>
                <a:srgbClr val="FFFFFF"/>
              </a:buClr>
              <a:buSzPts val="1260"/>
              <a:buChar char="◈"/>
            </a:pPr>
            <a:r>
              <a:rPr lang="en-US">
                <a:solidFill>
                  <a:srgbClr val="FFFFFF"/>
                </a:solidFill>
              </a:rPr>
              <a:t>Sit comfortably in a chair or cross-legged on a cushion</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Relax and take a few moments for yourself to calm down</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You may let your eyes close</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Take deep, slow breaths and pay attention to the rhythm of your breathing</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You may let your mind wander. Approach these thoughts without expectation or judgement.</a:t>
            </a:r>
            <a:endParaRPr>
              <a:solidFill>
                <a:srgbClr val="FFFFFF"/>
              </a:solidFill>
            </a:endParaRPr>
          </a:p>
        </p:txBody>
      </p:sp>
      <p:sp>
        <p:nvSpPr>
          <p:cNvPr id="305" name="Google Shape;305;p36"/>
          <p:cNvSpPr txBox="1"/>
          <p:nvPr>
            <p:ph idx="2" type="body"/>
          </p:nvPr>
        </p:nvSpPr>
        <p:spPr>
          <a:xfrm>
            <a:off x="6410716" y="2076451"/>
            <a:ext cx="4856700" cy="3622800"/>
          </a:xfrm>
          <a:prstGeom prst="rect">
            <a:avLst/>
          </a:prstGeom>
        </p:spPr>
        <p:txBody>
          <a:bodyPr anchorCtr="0" anchor="t" bIns="45700" lIns="91425" spcFirstLastPara="1" rIns="91425" wrap="square" tIns="45700">
            <a:noAutofit/>
          </a:bodyPr>
          <a:lstStyle/>
          <a:p>
            <a:pPr indent="0" lvl="0" marL="457200" rtl="0" algn="l">
              <a:spcBef>
                <a:spcPts val="360"/>
              </a:spcBef>
              <a:spcAft>
                <a:spcPts val="0"/>
              </a:spcAft>
              <a:buNone/>
            </a:pPr>
            <a:r>
              <a:rPr lang="en-US">
                <a:solidFill>
                  <a:srgbClr val="FFFFFF"/>
                </a:solidFill>
              </a:rPr>
              <a:t>Remember to:</a:t>
            </a:r>
            <a:endParaRPr>
              <a:solidFill>
                <a:srgbClr val="FFFFFF"/>
              </a:solidFill>
            </a:endParaRPr>
          </a:p>
          <a:p>
            <a:pPr indent="-308610" lvl="0" marL="457200" rtl="0" algn="l">
              <a:spcBef>
                <a:spcPts val="360"/>
              </a:spcBef>
              <a:spcAft>
                <a:spcPts val="0"/>
              </a:spcAft>
              <a:buClr>
                <a:srgbClr val="FFFFFF"/>
              </a:buClr>
              <a:buSzPts val="1260"/>
              <a:buChar char="◈"/>
            </a:pPr>
            <a:r>
              <a:rPr lang="en-US">
                <a:solidFill>
                  <a:srgbClr val="FFFFFF"/>
                </a:solidFill>
              </a:rPr>
              <a:t>Acknowledge sensations of the body without judgement</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Take in all of your senses, and focus calmly on the visuals alone and notice texture, color, etc. if your eyes are open</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Practicing mindfulness can be in short 5 minute intervals, or increased to 30 minutes</a:t>
            </a:r>
            <a:endParaRPr>
              <a:solidFill>
                <a:srgbClr val="FFFFFF"/>
              </a:solidFill>
            </a:endParaRPr>
          </a:p>
        </p:txBody>
      </p:sp>
      <p:pic>
        <p:nvPicPr>
          <p:cNvPr id="306" name="Google Shape;306;p36"/>
          <p:cNvPicPr preferRelativeResize="0"/>
          <p:nvPr/>
        </p:nvPicPr>
        <p:blipFill>
          <a:blip r:embed="rId4">
            <a:alphaModFix/>
          </a:blip>
          <a:stretch>
            <a:fillRect/>
          </a:stretch>
        </p:blipFill>
        <p:spPr>
          <a:xfrm>
            <a:off x="8069125" y="4753750"/>
            <a:ext cx="3349550" cy="2016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37"/>
          <p:cNvSpPr txBox="1"/>
          <p:nvPr>
            <p:ph type="title"/>
          </p:nvPr>
        </p:nvSpPr>
        <p:spPr>
          <a:xfrm>
            <a:off x="913795" y="609600"/>
            <a:ext cx="10353900" cy="1261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5400">
                <a:solidFill>
                  <a:srgbClr val="FFFFFF"/>
                </a:solidFill>
              </a:rPr>
              <a:t>Summary</a:t>
            </a:r>
            <a:endParaRPr sz="5400">
              <a:solidFill>
                <a:srgbClr val="FFFFFF"/>
              </a:solidFill>
            </a:endParaRPr>
          </a:p>
        </p:txBody>
      </p:sp>
      <p:sp>
        <p:nvSpPr>
          <p:cNvPr id="313" name="Google Shape;313;p37"/>
          <p:cNvSpPr txBox="1"/>
          <p:nvPr>
            <p:ph idx="1" type="body"/>
          </p:nvPr>
        </p:nvSpPr>
        <p:spPr>
          <a:xfrm>
            <a:off x="913802" y="2076450"/>
            <a:ext cx="6428400" cy="3622800"/>
          </a:xfrm>
          <a:prstGeom prst="rect">
            <a:avLst/>
          </a:prstGeom>
        </p:spPr>
        <p:txBody>
          <a:bodyPr anchorCtr="0" anchor="t" bIns="45700" lIns="91425" spcFirstLastPara="1" rIns="91425" wrap="square" tIns="45700">
            <a:noAutofit/>
          </a:bodyPr>
          <a:lstStyle/>
          <a:p>
            <a:pPr indent="-308610" lvl="0" marL="457200" rtl="0" algn="l">
              <a:spcBef>
                <a:spcPts val="360"/>
              </a:spcBef>
              <a:spcAft>
                <a:spcPts val="0"/>
              </a:spcAft>
              <a:buClr>
                <a:srgbClr val="FFFFFF"/>
              </a:buClr>
              <a:buSzPts val="1260"/>
              <a:buChar char="◈"/>
            </a:pPr>
            <a:r>
              <a:rPr lang="en-US">
                <a:solidFill>
                  <a:srgbClr val="FFFFFF"/>
                </a:solidFill>
              </a:rPr>
              <a:t>Isolation can have a toll on a person’s physical and mental health, but there are many resources and coping strategies to turn to during </a:t>
            </a:r>
            <a:r>
              <a:rPr lang="en-US">
                <a:solidFill>
                  <a:srgbClr val="FFFFFF"/>
                </a:solidFill>
              </a:rPr>
              <a:t>quarantine</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It is easy to want to blame someone else for the spread of COVID-19, but it is best to focus on yourself and what you can do to keep yourself healthy</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It is okay to feel overwhelmed and stressed during this this new and confusing time</a:t>
            </a:r>
            <a:endParaRPr>
              <a:solidFill>
                <a:srgbClr val="FFFFFF"/>
              </a:solidFill>
            </a:endParaRPr>
          </a:p>
          <a:p>
            <a:pPr indent="-308610" lvl="0" marL="457200" rtl="0" algn="l">
              <a:spcBef>
                <a:spcPts val="0"/>
              </a:spcBef>
              <a:spcAft>
                <a:spcPts val="0"/>
              </a:spcAft>
              <a:buClr>
                <a:srgbClr val="FFFFFF"/>
              </a:buClr>
              <a:buSzPts val="1260"/>
              <a:buChar char="◈"/>
            </a:pPr>
            <a:r>
              <a:rPr lang="en-US">
                <a:solidFill>
                  <a:srgbClr val="FFFFFF"/>
                </a:solidFill>
              </a:rPr>
              <a:t>Practicing mindfulness can help in both your personal and professional life</a:t>
            </a:r>
            <a:endParaRPr>
              <a:solidFill>
                <a:srgbClr val="FFFFFF"/>
              </a:solidFill>
            </a:endParaRPr>
          </a:p>
        </p:txBody>
      </p:sp>
      <p:pic>
        <p:nvPicPr>
          <p:cNvPr id="314" name="Google Shape;314;p37"/>
          <p:cNvPicPr preferRelativeResize="0"/>
          <p:nvPr/>
        </p:nvPicPr>
        <p:blipFill>
          <a:blip r:embed="rId3">
            <a:alphaModFix/>
          </a:blip>
          <a:stretch>
            <a:fillRect/>
          </a:stretch>
        </p:blipFill>
        <p:spPr>
          <a:xfrm>
            <a:off x="7342202" y="2076450"/>
            <a:ext cx="4544996" cy="34087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0"/>
          <p:cNvSpPr txBox="1"/>
          <p:nvPr>
            <p:ph type="ctrTitle"/>
          </p:nvPr>
        </p:nvSpPr>
        <p:spPr>
          <a:xfrm>
            <a:off x="1370700" y="299645"/>
            <a:ext cx="9440100" cy="9936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solidFill>
                  <a:srgbClr val="FFFFFF"/>
                </a:solidFill>
              </a:rPr>
              <a:t>Outline</a:t>
            </a:r>
            <a:endParaRPr>
              <a:solidFill>
                <a:srgbClr val="FFFFFF"/>
              </a:solidFill>
            </a:endParaRPr>
          </a:p>
        </p:txBody>
      </p:sp>
      <p:sp>
        <p:nvSpPr>
          <p:cNvPr id="163" name="Google Shape;163;p20"/>
          <p:cNvSpPr txBox="1"/>
          <p:nvPr>
            <p:ph idx="1" type="subTitle"/>
          </p:nvPr>
        </p:nvSpPr>
        <p:spPr>
          <a:xfrm>
            <a:off x="1370700" y="2024424"/>
            <a:ext cx="9440100" cy="3382800"/>
          </a:xfrm>
          <a:prstGeom prst="rect">
            <a:avLst/>
          </a:prstGeom>
        </p:spPr>
        <p:txBody>
          <a:bodyPr anchorCtr="0" anchor="t" bIns="45700" lIns="91425" spcFirstLastPara="1" rIns="91425" wrap="square" tIns="45700">
            <a:noAutofit/>
          </a:bodyPr>
          <a:lstStyle/>
          <a:p>
            <a:pPr indent="-317500" lvl="0" marL="457200" rtl="0" algn="l">
              <a:lnSpc>
                <a:spcPct val="150000"/>
              </a:lnSpc>
              <a:spcBef>
                <a:spcPts val="400"/>
              </a:spcBef>
              <a:spcAft>
                <a:spcPts val="0"/>
              </a:spcAft>
              <a:buSzPts val="1400"/>
              <a:buChar char="●"/>
            </a:pPr>
            <a:r>
              <a:rPr lang="en-US"/>
              <a:t>What is COVID-19?</a:t>
            </a:r>
            <a:endParaRPr/>
          </a:p>
          <a:p>
            <a:pPr indent="-317500" lvl="0" marL="457200" rtl="0" algn="l">
              <a:lnSpc>
                <a:spcPct val="150000"/>
              </a:lnSpc>
              <a:spcBef>
                <a:spcPts val="0"/>
              </a:spcBef>
              <a:spcAft>
                <a:spcPts val="0"/>
              </a:spcAft>
              <a:buSzPts val="1400"/>
              <a:buChar char="●"/>
            </a:pPr>
            <a:r>
              <a:rPr lang="en-US"/>
              <a:t>Effects of isolation on self and society</a:t>
            </a:r>
            <a:endParaRPr/>
          </a:p>
          <a:p>
            <a:pPr indent="-317500" lvl="0" marL="457200" rtl="0" algn="l">
              <a:lnSpc>
                <a:spcPct val="150000"/>
              </a:lnSpc>
              <a:spcBef>
                <a:spcPts val="0"/>
              </a:spcBef>
              <a:spcAft>
                <a:spcPts val="0"/>
              </a:spcAft>
              <a:buSzPts val="1400"/>
              <a:buChar char="●"/>
            </a:pPr>
            <a:r>
              <a:rPr lang="en-US"/>
              <a:t>How to help oneself during quarantine</a:t>
            </a:r>
            <a:endParaRPr/>
          </a:p>
          <a:p>
            <a:pPr indent="-317500" lvl="0" marL="457200" rtl="0" algn="l">
              <a:lnSpc>
                <a:spcPct val="150000"/>
              </a:lnSpc>
              <a:spcBef>
                <a:spcPts val="0"/>
              </a:spcBef>
              <a:spcAft>
                <a:spcPts val="0"/>
              </a:spcAft>
              <a:buSzPts val="1400"/>
              <a:buChar char="●"/>
            </a:pPr>
            <a:r>
              <a:rPr lang="en-US"/>
              <a:t>What is mindfulness and its benefits</a:t>
            </a:r>
            <a:endParaRPr/>
          </a:p>
          <a:p>
            <a:pPr indent="-317500" lvl="0" marL="457200" rtl="0" algn="l">
              <a:lnSpc>
                <a:spcPct val="150000"/>
              </a:lnSpc>
              <a:spcBef>
                <a:spcPts val="0"/>
              </a:spcBef>
              <a:spcAft>
                <a:spcPts val="0"/>
              </a:spcAft>
              <a:buSzPts val="1400"/>
              <a:buChar char="●"/>
            </a:pPr>
            <a:r>
              <a:rPr lang="en-US"/>
              <a:t>Mindfulness in quarantine</a:t>
            </a:r>
            <a:endParaRPr/>
          </a:p>
          <a:p>
            <a:pPr indent="-317500" lvl="0" marL="457200" rtl="0" algn="l">
              <a:lnSpc>
                <a:spcPct val="150000"/>
              </a:lnSpc>
              <a:spcBef>
                <a:spcPts val="0"/>
              </a:spcBef>
              <a:spcAft>
                <a:spcPts val="0"/>
              </a:spcAft>
              <a:buSzPts val="1400"/>
              <a:buChar char="●"/>
            </a:pPr>
            <a:r>
              <a:rPr lang="en-US"/>
              <a:t>Mindfulness in college</a:t>
            </a:r>
            <a:endParaRPr/>
          </a:p>
          <a:p>
            <a:pPr indent="-317500" lvl="0" marL="457200" rtl="0" algn="l">
              <a:lnSpc>
                <a:spcPct val="150000"/>
              </a:lnSpc>
              <a:spcBef>
                <a:spcPts val="0"/>
              </a:spcBef>
              <a:spcAft>
                <a:spcPts val="0"/>
              </a:spcAft>
              <a:buSzPts val="1400"/>
              <a:buChar char="●"/>
            </a:pPr>
            <a:r>
              <a:rPr lang="en-US"/>
              <a:t>Mindfulness in pharmacy</a:t>
            </a:r>
            <a:endParaRPr/>
          </a:p>
        </p:txBody>
      </p:sp>
      <p:pic>
        <p:nvPicPr>
          <p:cNvPr id="164" name="Google Shape;164;p20"/>
          <p:cNvPicPr preferRelativeResize="0"/>
          <p:nvPr/>
        </p:nvPicPr>
        <p:blipFill>
          <a:blip r:embed="rId3">
            <a:alphaModFix/>
          </a:blip>
          <a:stretch>
            <a:fillRect/>
          </a:stretch>
        </p:blipFill>
        <p:spPr>
          <a:xfrm>
            <a:off x="6324600" y="1654363"/>
            <a:ext cx="5497225" cy="4122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38"/>
          <p:cNvSpPr txBox="1"/>
          <p:nvPr>
            <p:ph type="title"/>
          </p:nvPr>
        </p:nvSpPr>
        <p:spPr>
          <a:xfrm>
            <a:off x="813500" y="148725"/>
            <a:ext cx="10353900" cy="734100"/>
          </a:xfrm>
          <a:prstGeom prst="rect">
            <a:avLst/>
          </a:prstGeom>
          <a:noFill/>
          <a:ln>
            <a:noFill/>
          </a:ln>
          <a:effectLst>
            <a:outerShdw blurRad="25400">
              <a:srgbClr val="000000">
                <a:alpha val="4549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5400">
                <a:solidFill>
                  <a:srgbClr val="FFFFFF"/>
                </a:solidFill>
              </a:rPr>
              <a:t>References</a:t>
            </a:r>
            <a:endParaRPr sz="5400">
              <a:solidFill>
                <a:srgbClr val="FFFFFF"/>
              </a:solidFill>
            </a:endParaRPr>
          </a:p>
        </p:txBody>
      </p:sp>
      <p:sp>
        <p:nvSpPr>
          <p:cNvPr id="321" name="Google Shape;321;p38"/>
          <p:cNvSpPr txBox="1"/>
          <p:nvPr>
            <p:ph idx="1" type="body"/>
          </p:nvPr>
        </p:nvSpPr>
        <p:spPr>
          <a:xfrm>
            <a:off x="813500" y="882825"/>
            <a:ext cx="10353900" cy="5769000"/>
          </a:xfrm>
          <a:prstGeom prst="rect">
            <a:avLst/>
          </a:prstGeom>
          <a:noFill/>
          <a:ln>
            <a:noFill/>
          </a:ln>
          <a:effectLst>
            <a:outerShdw blurRad="25400">
              <a:srgbClr val="000000">
                <a:alpha val="45490"/>
              </a:srgbClr>
            </a:outerShdw>
          </a:effectLst>
        </p:spPr>
        <p:txBody>
          <a:bodyPr anchorCtr="0" anchor="t" bIns="45700" lIns="91425" spcFirstLastPara="1" rIns="91425" wrap="square" tIns="91425">
            <a:noAutofit/>
          </a:bodyPr>
          <a:lstStyle/>
          <a:p>
            <a:pPr indent="-317500" lvl="0" marL="457200" rtl="0" algn="l">
              <a:lnSpc>
                <a:spcPct val="115000"/>
              </a:lnSpc>
              <a:spcBef>
                <a:spcPts val="500"/>
              </a:spcBef>
              <a:spcAft>
                <a:spcPts val="0"/>
              </a:spcAft>
              <a:buClr>
                <a:srgbClr val="FFFFFF"/>
              </a:buClr>
              <a:buSzPts val="1400"/>
              <a:buFont typeface="Gill Sans"/>
              <a:buChar char="◈"/>
            </a:pPr>
            <a:r>
              <a:rPr lang="en-US" sz="1400">
                <a:solidFill>
                  <a:srgbClr val="FFFFFF"/>
                </a:solidFill>
              </a:rPr>
              <a:t>Ackerman, Courtney. “23 Amazing Benefits of Mindfulness for Body and Brain”. </a:t>
            </a:r>
            <a:r>
              <a:rPr i="1" lang="en-US" sz="1400">
                <a:solidFill>
                  <a:srgbClr val="FFFFFF"/>
                </a:solidFill>
              </a:rPr>
              <a:t>Positive Psychology.com. </a:t>
            </a:r>
            <a:r>
              <a:rPr lang="en-US" sz="1400">
                <a:solidFill>
                  <a:srgbClr val="FFFFFF"/>
                </a:solidFill>
              </a:rPr>
              <a:t>7 October,2019. https://positivepsychology.com/benefits-of-mindfulness/.</a:t>
            </a:r>
            <a:endParaRPr sz="1400">
              <a:solidFill>
                <a:srgbClr val="FFFFFF"/>
              </a:solidFill>
            </a:endParaRPr>
          </a:p>
          <a:p>
            <a:pPr indent="-317500" lvl="0" marL="457200" rtl="0" algn="l">
              <a:lnSpc>
                <a:spcPct val="115000"/>
              </a:lnSpc>
              <a:spcBef>
                <a:spcPts val="0"/>
              </a:spcBef>
              <a:spcAft>
                <a:spcPts val="0"/>
              </a:spcAft>
              <a:buClr>
                <a:srgbClr val="FFFFFF"/>
              </a:buClr>
              <a:buSzPts val="1400"/>
              <a:buFont typeface="Gill Sans"/>
              <a:buChar char="◈"/>
            </a:pPr>
            <a:r>
              <a:rPr lang="en-US" sz="1400">
                <a:solidFill>
                  <a:srgbClr val="FFFFFF"/>
                </a:solidFill>
              </a:rPr>
              <a:t> “Benefits of Mindfulness” : A Harvard Health article. </a:t>
            </a:r>
            <a:r>
              <a:rPr i="1" lang="en-US" sz="1400">
                <a:solidFill>
                  <a:srgbClr val="FFFFFF"/>
                </a:solidFill>
              </a:rPr>
              <a:t>HelpGuide </a:t>
            </a:r>
            <a:r>
              <a:rPr lang="en-US" sz="1400">
                <a:solidFill>
                  <a:srgbClr val="FFFFFF"/>
                </a:solidFill>
              </a:rPr>
              <a:t>. 2019. https://www.helpguide.org/harvard/benefits-of-mindfulness.htm.</a:t>
            </a:r>
            <a:endParaRPr sz="1400">
              <a:solidFill>
                <a:srgbClr val="FFFFFF"/>
              </a:solidFill>
            </a:endParaRPr>
          </a:p>
          <a:p>
            <a:pPr indent="-317500" lvl="0" marL="457200" rtl="0" algn="l">
              <a:lnSpc>
                <a:spcPct val="115000"/>
              </a:lnSpc>
              <a:spcBef>
                <a:spcPts val="0"/>
              </a:spcBef>
              <a:spcAft>
                <a:spcPts val="0"/>
              </a:spcAft>
              <a:buClr>
                <a:srgbClr val="FFFFFF"/>
              </a:buClr>
              <a:buSzPts val="1400"/>
              <a:buFont typeface="Gill Sans"/>
              <a:buChar char="◈"/>
            </a:pPr>
            <a:r>
              <a:rPr lang="en-US" sz="1400">
                <a:solidFill>
                  <a:srgbClr val="FFFFFF"/>
                </a:solidFill>
              </a:rPr>
              <a:t>Brantley, Jeffrey, et al. “How To Practice Mindfulness Meditation.” </a:t>
            </a:r>
            <a:r>
              <a:rPr i="1" lang="en-US" sz="1400">
                <a:solidFill>
                  <a:srgbClr val="FFFFFF"/>
                </a:solidFill>
              </a:rPr>
              <a:t>Mindful</a:t>
            </a:r>
            <a:r>
              <a:rPr lang="en-US" sz="1400">
                <a:solidFill>
                  <a:srgbClr val="FFFFFF"/>
                </a:solidFill>
              </a:rPr>
              <a:t>, 21 Oct. 2019, www.mindful.org/mindfulness-how-to-do-it/.</a:t>
            </a:r>
            <a:endParaRPr sz="1400">
              <a:solidFill>
                <a:srgbClr val="FFFFFF"/>
              </a:solidFill>
            </a:endParaRPr>
          </a:p>
          <a:p>
            <a:pPr indent="-317500" lvl="0" marL="457200" rtl="0" algn="l">
              <a:lnSpc>
                <a:spcPct val="115000"/>
              </a:lnSpc>
              <a:spcBef>
                <a:spcPts val="0"/>
              </a:spcBef>
              <a:spcAft>
                <a:spcPts val="0"/>
              </a:spcAft>
              <a:buClr>
                <a:srgbClr val="FFFFFF"/>
              </a:buClr>
              <a:buSzPts val="1400"/>
              <a:buFont typeface="Gill Sans"/>
              <a:buChar char="◈"/>
            </a:pPr>
            <a:r>
              <a:rPr lang="en-US" sz="1400">
                <a:solidFill>
                  <a:srgbClr val="FFFFFF"/>
                </a:solidFill>
              </a:rPr>
              <a:t>Dr. Kate Wheeler’s PHRX 5060 Skills Development notes on mindfulness</a:t>
            </a:r>
            <a:endParaRPr sz="1400">
              <a:solidFill>
                <a:srgbClr val="FFFFFF"/>
              </a:solidFill>
            </a:endParaRPr>
          </a:p>
          <a:p>
            <a:pPr indent="-317500" lvl="0" marL="457200" marR="0" rtl="0" algn="l">
              <a:lnSpc>
                <a:spcPct val="115000"/>
              </a:lnSpc>
              <a:spcBef>
                <a:spcPts val="0"/>
              </a:spcBef>
              <a:spcAft>
                <a:spcPts val="0"/>
              </a:spcAft>
              <a:buClr>
                <a:srgbClr val="FFFFFF"/>
              </a:buClr>
              <a:buSzPts val="1400"/>
              <a:buFont typeface="Gill Sans"/>
              <a:buChar char="◈"/>
            </a:pPr>
            <a:r>
              <a:rPr lang="en-US" sz="1400">
                <a:solidFill>
                  <a:srgbClr val="FFFFFF"/>
                </a:solidFill>
              </a:rPr>
              <a:t>Fortin, Abby. “How Mindfulness Can Benefit College Students.” </a:t>
            </a:r>
            <a:r>
              <a:rPr i="1" lang="en-US" sz="1400">
                <a:solidFill>
                  <a:srgbClr val="FFFFFF"/>
                </a:solidFill>
              </a:rPr>
              <a:t>The Daily Collegian</a:t>
            </a:r>
            <a:r>
              <a:rPr lang="en-US" sz="1400">
                <a:solidFill>
                  <a:srgbClr val="FFFFFF"/>
                </a:solidFill>
              </a:rPr>
              <a:t>, 13 Feb. 2018, www.collegian.psu.edu/lifestyles/health/article_58131944-104c-11e8-9e6d-9fd2ac28debc.html.</a:t>
            </a:r>
            <a:endParaRPr sz="1400">
              <a:solidFill>
                <a:srgbClr val="FFFFFF"/>
              </a:solidFill>
            </a:endParaRPr>
          </a:p>
          <a:p>
            <a:pPr indent="-317500" lvl="0" marL="457200" rtl="0" algn="l">
              <a:lnSpc>
                <a:spcPct val="115000"/>
              </a:lnSpc>
              <a:spcBef>
                <a:spcPts val="0"/>
              </a:spcBef>
              <a:spcAft>
                <a:spcPts val="0"/>
              </a:spcAft>
              <a:buClr>
                <a:srgbClr val="FFFFFF"/>
              </a:buClr>
              <a:buSzPts val="1400"/>
              <a:buFont typeface="Gill Sans"/>
              <a:buChar char="◈"/>
            </a:pPr>
            <a:r>
              <a:rPr lang="en-US" sz="1400">
                <a:solidFill>
                  <a:srgbClr val="FFFFFF"/>
                </a:solidFill>
              </a:rPr>
              <a:t>“Frequently Asked Questions.” </a:t>
            </a:r>
            <a:r>
              <a:rPr i="1" lang="en-US" sz="1400">
                <a:solidFill>
                  <a:srgbClr val="FFFFFF"/>
                </a:solidFill>
              </a:rPr>
              <a:t>Centers for Disease Control and Prevention</a:t>
            </a:r>
            <a:r>
              <a:rPr lang="en-US" sz="1400">
                <a:solidFill>
                  <a:srgbClr val="FFFFFF"/>
                </a:solidFill>
              </a:rPr>
              <a:t>, Centers for Disease Control and Prevention, 11 Apr. 2020, www.cdc.gov/coronavirus/2019-ncov/faq.html#Coronavirus-Disease-2019-Basics.</a:t>
            </a:r>
            <a:endParaRPr sz="1400">
              <a:solidFill>
                <a:srgbClr val="FFFFFF"/>
              </a:solidFill>
            </a:endParaRPr>
          </a:p>
          <a:p>
            <a:pPr indent="-317500" lvl="0" marL="457200" marR="0" rtl="0" algn="l">
              <a:lnSpc>
                <a:spcPct val="115000"/>
              </a:lnSpc>
              <a:spcBef>
                <a:spcPts val="0"/>
              </a:spcBef>
              <a:spcAft>
                <a:spcPts val="0"/>
              </a:spcAft>
              <a:buClr>
                <a:srgbClr val="FFFFFF"/>
              </a:buClr>
              <a:buSzPts val="1400"/>
              <a:buFont typeface="Gill Sans"/>
              <a:buChar char="◈"/>
            </a:pPr>
            <a:r>
              <a:rPr lang="en-US" sz="1400">
                <a:solidFill>
                  <a:srgbClr val="FFFFFF"/>
                </a:solidFill>
              </a:rPr>
              <a:t>Jaret, Peter, et al. “What Is Mindfulness?” </a:t>
            </a:r>
            <a:r>
              <a:rPr i="1" lang="en-US" sz="1400">
                <a:solidFill>
                  <a:srgbClr val="FFFFFF"/>
                </a:solidFill>
              </a:rPr>
              <a:t>Mindful</a:t>
            </a:r>
            <a:r>
              <a:rPr lang="en-US" sz="1400">
                <a:solidFill>
                  <a:srgbClr val="FFFFFF"/>
                </a:solidFill>
              </a:rPr>
              <a:t>, 26 July 2019, www.mindful.org/what-is-mindfulness/.</a:t>
            </a:r>
            <a:endParaRPr sz="1400">
              <a:solidFill>
                <a:srgbClr val="FFFFFF"/>
              </a:solidFill>
            </a:endParaRPr>
          </a:p>
          <a:p>
            <a:pPr indent="-317500" lvl="0" marL="457200" rtl="0" algn="l">
              <a:lnSpc>
                <a:spcPct val="115000"/>
              </a:lnSpc>
              <a:spcBef>
                <a:spcPts val="0"/>
              </a:spcBef>
              <a:spcAft>
                <a:spcPts val="0"/>
              </a:spcAft>
              <a:buClr>
                <a:srgbClr val="FFFFFF"/>
              </a:buClr>
              <a:buSzPts val="1400"/>
              <a:buFont typeface="Gill Sans"/>
              <a:buChar char="◈"/>
            </a:pPr>
            <a:r>
              <a:rPr lang="en-US" sz="1400">
                <a:solidFill>
                  <a:srgbClr val="FFFFFF"/>
                </a:solidFill>
              </a:rPr>
              <a:t>“Mental Health and Coping During COVID-19.” </a:t>
            </a:r>
            <a:r>
              <a:rPr i="1" lang="en-US" sz="1400">
                <a:solidFill>
                  <a:srgbClr val="FFFFFF"/>
                </a:solidFill>
              </a:rPr>
              <a:t>Centers for Disease Control and Prevention</a:t>
            </a:r>
            <a:r>
              <a:rPr lang="en-US" sz="1400">
                <a:solidFill>
                  <a:srgbClr val="FFFFFF"/>
                </a:solidFill>
              </a:rPr>
              <a:t>, Centers for Disease Control and Prevention, 1 Apr. 2020, www.cdc.gov/coronavirus/2019-ncov/daily-life-coping/managing-stress-anxiety.html.</a:t>
            </a:r>
            <a:endParaRPr sz="1400">
              <a:solidFill>
                <a:srgbClr val="FFFFFF"/>
              </a:solidFill>
            </a:endParaRPr>
          </a:p>
          <a:p>
            <a:pPr indent="-317500" lvl="0" marL="457200" rtl="0" algn="l">
              <a:lnSpc>
                <a:spcPct val="115000"/>
              </a:lnSpc>
              <a:spcBef>
                <a:spcPts val="0"/>
              </a:spcBef>
              <a:spcAft>
                <a:spcPts val="0"/>
              </a:spcAft>
              <a:buClr>
                <a:srgbClr val="FFFFFF"/>
              </a:buClr>
              <a:buSzPts val="1400"/>
              <a:buFont typeface="Gill Sans"/>
              <a:buChar char="◈"/>
            </a:pPr>
            <a:r>
              <a:rPr lang="en-US" sz="1400">
                <a:solidFill>
                  <a:srgbClr val="FFFFFF"/>
                </a:solidFill>
              </a:rPr>
              <a:t>“Mindfulness-Based Cognitive Therapy (MBCT).” </a:t>
            </a:r>
            <a:r>
              <a:rPr i="1" lang="en-US" sz="1400">
                <a:solidFill>
                  <a:srgbClr val="FFFFFF"/>
                </a:solidFill>
              </a:rPr>
              <a:t>Mindfulness–Based Cognitive Therapy</a:t>
            </a:r>
            <a:r>
              <a:rPr lang="en-US" sz="1400">
                <a:solidFill>
                  <a:srgbClr val="FFFFFF"/>
                </a:solidFill>
              </a:rPr>
              <a:t>, GoodTherapy, 3 Aug. 2018, www.goodtherapy.org/learn-about-therapy/types/mindfulness-based-cognitive-therapy.</a:t>
            </a:r>
            <a:endParaRPr sz="1400">
              <a:solidFill>
                <a:srgbClr val="FFFFFF"/>
              </a:solidFill>
            </a:endParaRPr>
          </a:p>
          <a:p>
            <a:pPr indent="-317500" lvl="0" marL="457200" rtl="0" algn="l">
              <a:lnSpc>
                <a:spcPct val="115000"/>
              </a:lnSpc>
              <a:spcBef>
                <a:spcPts val="0"/>
              </a:spcBef>
              <a:spcAft>
                <a:spcPts val="0"/>
              </a:spcAft>
              <a:buClr>
                <a:srgbClr val="FFFFFF"/>
              </a:buClr>
              <a:buSzPts val="1400"/>
              <a:buFont typeface="Gill Sans"/>
              <a:buChar char="◈"/>
            </a:pPr>
            <a:r>
              <a:rPr lang="en-US" sz="1400">
                <a:solidFill>
                  <a:srgbClr val="FFFFFF"/>
                </a:solidFill>
              </a:rPr>
              <a:t>Moore, Catherine. “What Is Mindfulness? Definition + Benefits (Incl. Psychology).” </a:t>
            </a:r>
            <a:r>
              <a:rPr i="1" lang="en-US" sz="1400">
                <a:solidFill>
                  <a:srgbClr val="FFFFFF"/>
                </a:solidFill>
              </a:rPr>
              <a:t>PositivePsychology.com</a:t>
            </a:r>
            <a:r>
              <a:rPr lang="en-US" sz="1400">
                <a:solidFill>
                  <a:srgbClr val="FFFFFF"/>
                </a:solidFill>
              </a:rPr>
              <a:t>, 28 June 2019, positivepsychology.com/what-is-mindfulness/.</a:t>
            </a:r>
            <a:endParaRPr sz="1400">
              <a:solidFill>
                <a:srgbClr val="FFFFFF"/>
              </a:solidFill>
            </a:endParaRPr>
          </a:p>
          <a:p>
            <a:pPr indent="-317500" lvl="0" marL="457200" rtl="0" algn="l">
              <a:lnSpc>
                <a:spcPct val="115000"/>
              </a:lnSpc>
              <a:spcBef>
                <a:spcPts val="0"/>
              </a:spcBef>
              <a:spcAft>
                <a:spcPts val="0"/>
              </a:spcAft>
              <a:buClr>
                <a:srgbClr val="FFFFFF"/>
              </a:buClr>
              <a:buSzPts val="1400"/>
              <a:buFont typeface="Gill Sans"/>
              <a:buChar char="◈"/>
            </a:pPr>
            <a:r>
              <a:rPr lang="en-US" sz="1400">
                <a:solidFill>
                  <a:srgbClr val="FFFFFF"/>
                </a:solidFill>
              </a:rPr>
              <a:t>Novotney, Amy. “The Risks of Social Isolation.” </a:t>
            </a:r>
            <a:r>
              <a:rPr i="1" lang="en-US" sz="1400">
                <a:solidFill>
                  <a:srgbClr val="FFFFFF"/>
                </a:solidFill>
              </a:rPr>
              <a:t>Monitor on Psychology</a:t>
            </a:r>
            <a:r>
              <a:rPr lang="en-US" sz="1400">
                <a:solidFill>
                  <a:srgbClr val="FFFFFF"/>
                </a:solidFill>
              </a:rPr>
              <a:t>, American Psychological Association, May 2019, www.apa.org/monitor/2019/05/ce-corner-isolation.</a:t>
            </a:r>
            <a:r>
              <a:rPr lang="en-US" sz="1400">
                <a:solidFill>
                  <a:srgbClr val="FFFFFF"/>
                </a:solidFill>
              </a:rPr>
              <a:t>“What Is Trauma-Focused Cognitive Behavioral Therapy?” </a:t>
            </a:r>
            <a:r>
              <a:rPr i="1" lang="en-US" sz="1400">
                <a:solidFill>
                  <a:srgbClr val="FFFFFF"/>
                </a:solidFill>
              </a:rPr>
              <a:t>Betterhelp</a:t>
            </a:r>
            <a:r>
              <a:rPr lang="en-US" sz="1400">
                <a:solidFill>
                  <a:srgbClr val="FFFFFF"/>
                </a:solidFill>
              </a:rPr>
              <a:t>, BetterHelp, 10 Oct. 2018, www.betterhelp.com/advice/therapy/what-is-trauma-focused-cognitive-behavioral-therapy/.</a:t>
            </a:r>
            <a:endParaRPr sz="1400">
              <a:solidFill>
                <a:srgbClr val="FFFFFF"/>
              </a:solidFill>
            </a:endParaRPr>
          </a:p>
          <a:p>
            <a:pPr indent="-317500" lvl="0" marL="457200" rtl="0" algn="l">
              <a:lnSpc>
                <a:spcPct val="115000"/>
              </a:lnSpc>
              <a:spcBef>
                <a:spcPts val="0"/>
              </a:spcBef>
              <a:spcAft>
                <a:spcPts val="0"/>
              </a:spcAft>
              <a:buClr>
                <a:srgbClr val="FFFFFF"/>
              </a:buClr>
              <a:buSzPts val="1400"/>
              <a:buFont typeface="Gill Sans"/>
              <a:buChar char="◈"/>
            </a:pPr>
            <a:r>
              <a:rPr lang="en-US" sz="1400">
                <a:solidFill>
                  <a:srgbClr val="FFFFFF"/>
                </a:solidFill>
              </a:rPr>
              <a:t>Wong, Cathy. “Mindfulness Meditation: What It Is and How to Practice.” </a:t>
            </a:r>
            <a:r>
              <a:rPr i="1" lang="en-US" sz="1400">
                <a:solidFill>
                  <a:srgbClr val="FFFFFF"/>
                </a:solidFill>
              </a:rPr>
              <a:t>Verywell Mind</a:t>
            </a:r>
            <a:r>
              <a:rPr lang="en-US" sz="1400">
                <a:solidFill>
                  <a:srgbClr val="FFFFFF"/>
                </a:solidFill>
              </a:rPr>
              <a:t>, Verywell Mind, 3 Apr. 2020, www.verywellmind.com/mindfulness-meditation-88369.</a:t>
            </a:r>
            <a:endParaRPr sz="14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1"/>
          <p:cNvSpPr txBox="1"/>
          <p:nvPr>
            <p:ph type="ctrTitle"/>
          </p:nvPr>
        </p:nvSpPr>
        <p:spPr>
          <a:xfrm>
            <a:off x="1370700" y="-3"/>
            <a:ext cx="9440100" cy="13542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solidFill>
                  <a:srgbClr val="FFFFFF"/>
                </a:solidFill>
              </a:rPr>
              <a:t>What is COVID-19?</a:t>
            </a:r>
            <a:endParaRPr>
              <a:solidFill>
                <a:srgbClr val="FFFFFF"/>
              </a:solidFill>
            </a:endParaRPr>
          </a:p>
        </p:txBody>
      </p:sp>
      <p:sp>
        <p:nvSpPr>
          <p:cNvPr id="171" name="Google Shape;171;p21"/>
          <p:cNvSpPr txBox="1"/>
          <p:nvPr>
            <p:ph idx="1" type="subTitle"/>
          </p:nvPr>
        </p:nvSpPr>
        <p:spPr>
          <a:xfrm>
            <a:off x="1375950" y="1473154"/>
            <a:ext cx="9440100" cy="3911700"/>
          </a:xfrm>
          <a:prstGeom prst="rect">
            <a:avLst/>
          </a:prstGeom>
        </p:spPr>
        <p:txBody>
          <a:bodyPr anchorCtr="0" anchor="t" bIns="45700" lIns="91425" spcFirstLastPara="1" rIns="91425" wrap="square" tIns="45700">
            <a:noAutofit/>
          </a:bodyPr>
          <a:lstStyle/>
          <a:p>
            <a:pPr indent="-355600" lvl="0" marL="457200" rtl="0" algn="l">
              <a:spcBef>
                <a:spcPts val="400"/>
              </a:spcBef>
              <a:spcAft>
                <a:spcPts val="0"/>
              </a:spcAft>
              <a:buSzPts val="2000"/>
              <a:buChar char="●"/>
            </a:pPr>
            <a:r>
              <a:rPr lang="en-US"/>
              <a:t>COVID-19 is coronavirus causing respiratory illness</a:t>
            </a:r>
            <a:endParaRPr/>
          </a:p>
          <a:p>
            <a:pPr indent="-355600" lvl="0" marL="457200" rtl="0" algn="l">
              <a:spcBef>
                <a:spcPts val="0"/>
              </a:spcBef>
              <a:spcAft>
                <a:spcPts val="0"/>
              </a:spcAft>
              <a:buSzPts val="2000"/>
              <a:buChar char="●"/>
            </a:pPr>
            <a:r>
              <a:rPr lang="en-US"/>
              <a:t>Official name is SARS-CoV-2</a:t>
            </a:r>
            <a:endParaRPr/>
          </a:p>
          <a:p>
            <a:pPr indent="-355600" lvl="0" marL="457200" rtl="0" algn="l">
              <a:spcBef>
                <a:spcPts val="0"/>
              </a:spcBef>
              <a:spcAft>
                <a:spcPts val="0"/>
              </a:spcAft>
              <a:buSzPts val="2000"/>
              <a:buChar char="●"/>
            </a:pPr>
            <a:r>
              <a:rPr lang="en-US"/>
              <a:t>The virus is spread from person to person within six feet of </a:t>
            </a:r>
            <a:r>
              <a:rPr lang="en-US"/>
              <a:t>each other</a:t>
            </a:r>
            <a:endParaRPr/>
          </a:p>
          <a:p>
            <a:pPr indent="-355600" lvl="0" marL="457200" rtl="0" algn="l">
              <a:spcBef>
                <a:spcPts val="0"/>
              </a:spcBef>
              <a:spcAft>
                <a:spcPts val="0"/>
              </a:spcAft>
              <a:buSzPts val="2000"/>
              <a:buChar char="●"/>
            </a:pPr>
            <a:r>
              <a:rPr lang="en-US"/>
              <a:t>The coronavirus family originates from people and animals</a:t>
            </a:r>
            <a:endParaRPr/>
          </a:p>
          <a:p>
            <a:pPr indent="-355600" lvl="0" marL="457200" rtl="0" algn="l">
              <a:spcBef>
                <a:spcPts val="0"/>
              </a:spcBef>
              <a:spcAft>
                <a:spcPts val="0"/>
              </a:spcAft>
              <a:buSzPts val="2000"/>
              <a:buChar char="●"/>
            </a:pPr>
            <a:r>
              <a:rPr lang="en-US"/>
              <a:t>Breakdown of the name:</a:t>
            </a:r>
            <a:endParaRPr/>
          </a:p>
          <a:p>
            <a:pPr indent="-355600" lvl="1" marL="1371600" rtl="0" algn="l">
              <a:spcBef>
                <a:spcPts val="0"/>
              </a:spcBef>
              <a:spcAft>
                <a:spcPts val="0"/>
              </a:spcAft>
              <a:buSzPts val="2000"/>
              <a:buChar char="○"/>
            </a:pPr>
            <a:r>
              <a:rPr lang="en-US" sz="2000"/>
              <a:t>“CO” for Corona</a:t>
            </a:r>
            <a:endParaRPr sz="2000"/>
          </a:p>
          <a:p>
            <a:pPr indent="-355600" lvl="1" marL="1371600" rtl="0" algn="l">
              <a:spcBef>
                <a:spcPts val="0"/>
              </a:spcBef>
              <a:spcAft>
                <a:spcPts val="0"/>
              </a:spcAft>
              <a:buSzPts val="2000"/>
              <a:buChar char="○"/>
            </a:pPr>
            <a:r>
              <a:rPr lang="en-US" sz="2000"/>
              <a:t>“VI” for Virus</a:t>
            </a:r>
            <a:endParaRPr sz="2000"/>
          </a:p>
          <a:p>
            <a:pPr indent="-355600" lvl="1" marL="1371600" rtl="0" algn="l">
              <a:spcBef>
                <a:spcPts val="0"/>
              </a:spcBef>
              <a:spcAft>
                <a:spcPts val="0"/>
              </a:spcAft>
              <a:buSzPts val="2000"/>
              <a:buChar char="○"/>
            </a:pPr>
            <a:r>
              <a:rPr lang="en-US" sz="2000"/>
              <a:t>“D” for disease</a:t>
            </a:r>
            <a:endParaRPr sz="2000"/>
          </a:p>
          <a:p>
            <a:pPr indent="-355600" lvl="1" marL="1371600" rtl="0" algn="l">
              <a:spcBef>
                <a:spcPts val="0"/>
              </a:spcBef>
              <a:spcAft>
                <a:spcPts val="0"/>
              </a:spcAft>
              <a:buSzPts val="2000"/>
              <a:buChar char="○"/>
            </a:pPr>
            <a:r>
              <a:rPr lang="en-US" sz="2000"/>
              <a:t>“19” for 2019</a:t>
            </a:r>
            <a:endParaRPr sz="2000"/>
          </a:p>
          <a:p>
            <a:pPr indent="0" lvl="0" marL="0" rtl="0" algn="l">
              <a:spcBef>
                <a:spcPts val="400"/>
              </a:spcBef>
              <a:spcAft>
                <a:spcPts val="0"/>
              </a:spcAft>
              <a:buNone/>
            </a:pPr>
            <a:r>
              <a:t/>
            </a:r>
            <a:endParaRPr/>
          </a:p>
        </p:txBody>
      </p:sp>
      <p:pic>
        <p:nvPicPr>
          <p:cNvPr id="172" name="Google Shape;172;p21"/>
          <p:cNvPicPr preferRelativeResize="0"/>
          <p:nvPr/>
        </p:nvPicPr>
        <p:blipFill>
          <a:blip r:embed="rId3">
            <a:alphaModFix/>
          </a:blip>
          <a:stretch>
            <a:fillRect/>
          </a:stretch>
        </p:blipFill>
        <p:spPr>
          <a:xfrm>
            <a:off x="7069775" y="3467675"/>
            <a:ext cx="4419151" cy="29292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2"/>
          <p:cNvSpPr txBox="1"/>
          <p:nvPr>
            <p:ph type="ctrTitle"/>
          </p:nvPr>
        </p:nvSpPr>
        <p:spPr>
          <a:xfrm>
            <a:off x="1370700" y="411720"/>
            <a:ext cx="9440100" cy="958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solidFill>
                  <a:srgbClr val="FFFFFF"/>
                </a:solidFill>
              </a:rPr>
              <a:t>Effects of Isolation</a:t>
            </a:r>
            <a:endParaRPr>
              <a:solidFill>
                <a:srgbClr val="FFFFFF"/>
              </a:solidFill>
            </a:endParaRPr>
          </a:p>
        </p:txBody>
      </p:sp>
      <p:sp>
        <p:nvSpPr>
          <p:cNvPr id="179" name="Google Shape;179;p22"/>
          <p:cNvSpPr txBox="1"/>
          <p:nvPr>
            <p:ph idx="1" type="subTitle"/>
          </p:nvPr>
        </p:nvSpPr>
        <p:spPr>
          <a:xfrm>
            <a:off x="237325" y="1762825"/>
            <a:ext cx="9790200" cy="1050000"/>
          </a:xfrm>
          <a:prstGeom prst="rect">
            <a:avLst/>
          </a:prstGeom>
        </p:spPr>
        <p:txBody>
          <a:bodyPr anchorCtr="0" anchor="t" bIns="45700" lIns="91425" spcFirstLastPara="1" rIns="91425" wrap="square" tIns="45700">
            <a:noAutofit/>
          </a:bodyPr>
          <a:lstStyle/>
          <a:p>
            <a:pPr indent="-355600" lvl="0" marL="914400" rtl="0" algn="l">
              <a:spcBef>
                <a:spcPts val="400"/>
              </a:spcBef>
              <a:spcAft>
                <a:spcPts val="0"/>
              </a:spcAft>
              <a:buSzPts val="2000"/>
              <a:buChar char="●"/>
            </a:pPr>
            <a:r>
              <a:rPr lang="en-US"/>
              <a:t>Changes in sleep or eating patterns</a:t>
            </a:r>
            <a:endParaRPr/>
          </a:p>
          <a:p>
            <a:pPr indent="-355600" lvl="1" marL="1371600" rtl="0" algn="l">
              <a:spcBef>
                <a:spcPts val="0"/>
              </a:spcBef>
              <a:spcAft>
                <a:spcPts val="0"/>
              </a:spcAft>
              <a:buSzPts val="2000"/>
              <a:buChar char="○"/>
            </a:pPr>
            <a:r>
              <a:rPr lang="en-US" sz="2000"/>
              <a:t>A loss or shift of routine makes it harder to build healthy habits into our days, such as eating healthy meals or going to bed at a reasonable hour</a:t>
            </a:r>
            <a:endParaRPr sz="2000"/>
          </a:p>
          <a:p>
            <a:pPr indent="-355600" lvl="0" marL="914400" rtl="0" algn="l">
              <a:spcBef>
                <a:spcPts val="0"/>
              </a:spcBef>
              <a:spcAft>
                <a:spcPts val="0"/>
              </a:spcAft>
              <a:buSzPts val="2000"/>
              <a:buChar char="●"/>
            </a:pPr>
            <a:r>
              <a:rPr lang="en-US"/>
              <a:t>More likely to turn to bad habits</a:t>
            </a:r>
            <a:endParaRPr/>
          </a:p>
          <a:p>
            <a:pPr indent="-355600" lvl="1" marL="1371600" rtl="0" algn="l">
              <a:spcBef>
                <a:spcPts val="0"/>
              </a:spcBef>
              <a:spcAft>
                <a:spcPts val="0"/>
              </a:spcAft>
              <a:buSzPts val="2000"/>
              <a:buChar char="○"/>
            </a:pPr>
            <a:r>
              <a:rPr lang="en-US" sz="2000"/>
              <a:t>There is less pressure from outside sources, such as family, friends, or peers, to stay away from bad habits such as smoking or drinking </a:t>
            </a:r>
            <a:endParaRPr sz="2000"/>
          </a:p>
          <a:p>
            <a:pPr indent="-355600" lvl="0" marL="914400" rtl="0" algn="l">
              <a:spcBef>
                <a:spcPts val="0"/>
              </a:spcBef>
              <a:spcAft>
                <a:spcPts val="0"/>
              </a:spcAft>
              <a:buSzPts val="2000"/>
              <a:buChar char="●"/>
            </a:pPr>
            <a:r>
              <a:rPr lang="en-US"/>
              <a:t>Difficulting concentrating during tasks</a:t>
            </a:r>
            <a:endParaRPr/>
          </a:p>
          <a:p>
            <a:pPr indent="-355600" lvl="1" marL="1371600" rtl="0" algn="l">
              <a:spcBef>
                <a:spcPts val="0"/>
              </a:spcBef>
              <a:spcAft>
                <a:spcPts val="0"/>
              </a:spcAft>
              <a:buSzPts val="2000"/>
              <a:buChar char="○"/>
            </a:pPr>
            <a:r>
              <a:rPr lang="en-US" sz="2000"/>
              <a:t>Many people find </a:t>
            </a:r>
            <a:r>
              <a:rPr lang="en-US" sz="2000"/>
              <a:t>themselves</a:t>
            </a:r>
            <a:r>
              <a:rPr lang="en-US" sz="2000"/>
              <a:t> distracted in a different environment and have trouble completing work. This can result in poor work quality and lower grades for those in school.</a:t>
            </a:r>
            <a:endParaRPr sz="2000"/>
          </a:p>
          <a:p>
            <a:pPr indent="-355600" lvl="0" marL="914400" rtl="0" algn="l">
              <a:spcBef>
                <a:spcPts val="0"/>
              </a:spcBef>
              <a:spcAft>
                <a:spcPts val="0"/>
              </a:spcAft>
              <a:buSzPts val="2000"/>
              <a:buChar char="●"/>
            </a:pPr>
            <a:r>
              <a:rPr lang="en-US"/>
              <a:t>Worsening of chronic health conditions, including mental health conditions</a:t>
            </a:r>
            <a:endParaRPr/>
          </a:p>
          <a:p>
            <a:pPr indent="-355600" lvl="1" marL="1371600" rtl="0" algn="l">
              <a:spcBef>
                <a:spcPts val="0"/>
              </a:spcBef>
              <a:spcAft>
                <a:spcPts val="0"/>
              </a:spcAft>
              <a:buSzPts val="2000"/>
              <a:buChar char="○"/>
            </a:pPr>
            <a:r>
              <a:rPr lang="en-US" sz="2000"/>
              <a:t>With limited access to healthcare providers and support, those who struggle with chronic health conditions are having difficulty taking care of their condition</a:t>
            </a:r>
            <a:endParaRPr sz="2000"/>
          </a:p>
          <a:p>
            <a:pPr indent="0" lvl="0" marL="457200" rtl="0" algn="l">
              <a:spcBef>
                <a:spcPts val="400"/>
              </a:spcBef>
              <a:spcAft>
                <a:spcPts val="0"/>
              </a:spcAft>
              <a:buNone/>
            </a:pPr>
            <a:r>
              <a:t/>
            </a:r>
            <a:endParaRPr/>
          </a:p>
        </p:txBody>
      </p:sp>
      <p:pic>
        <p:nvPicPr>
          <p:cNvPr id="180" name="Google Shape;180;p22"/>
          <p:cNvPicPr preferRelativeResize="0"/>
          <p:nvPr/>
        </p:nvPicPr>
        <p:blipFill>
          <a:blip r:embed="rId3">
            <a:alphaModFix/>
          </a:blip>
          <a:stretch>
            <a:fillRect/>
          </a:stretch>
        </p:blipFill>
        <p:spPr>
          <a:xfrm>
            <a:off x="9517900" y="274564"/>
            <a:ext cx="2438400" cy="1876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3"/>
          <p:cNvSpPr txBox="1"/>
          <p:nvPr>
            <p:ph type="ctrTitle"/>
          </p:nvPr>
        </p:nvSpPr>
        <p:spPr>
          <a:xfrm>
            <a:off x="1370700" y="501500"/>
            <a:ext cx="9440100" cy="7272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solidFill>
                  <a:srgbClr val="FFFFFF"/>
                </a:solidFill>
              </a:rPr>
              <a:t>Negative Thoughts</a:t>
            </a:r>
            <a:endParaRPr>
              <a:solidFill>
                <a:srgbClr val="FFFFFF"/>
              </a:solidFill>
            </a:endParaRPr>
          </a:p>
        </p:txBody>
      </p:sp>
      <p:sp>
        <p:nvSpPr>
          <p:cNvPr id="187" name="Google Shape;187;p23"/>
          <p:cNvSpPr txBox="1"/>
          <p:nvPr>
            <p:ph idx="1" type="subTitle"/>
          </p:nvPr>
        </p:nvSpPr>
        <p:spPr>
          <a:xfrm>
            <a:off x="292475" y="2407225"/>
            <a:ext cx="5951100" cy="3041100"/>
          </a:xfrm>
          <a:prstGeom prst="rect">
            <a:avLst/>
          </a:prstGeom>
        </p:spPr>
        <p:txBody>
          <a:bodyPr anchorCtr="0" anchor="t" bIns="45700" lIns="91425" spcFirstLastPara="1" rIns="91425" wrap="square" tIns="45700">
            <a:noAutofit/>
          </a:bodyPr>
          <a:lstStyle/>
          <a:p>
            <a:pPr indent="-355600" lvl="0" marL="457200" rtl="0" algn="l">
              <a:spcBef>
                <a:spcPts val="400"/>
              </a:spcBef>
              <a:spcAft>
                <a:spcPts val="0"/>
              </a:spcAft>
              <a:buSzPts val="2000"/>
              <a:buChar char="●"/>
            </a:pPr>
            <a:r>
              <a:rPr lang="en-US"/>
              <a:t>Fear and Anxiety</a:t>
            </a:r>
            <a:endParaRPr/>
          </a:p>
          <a:p>
            <a:pPr indent="-355600" lvl="1" marL="914400" rtl="0" algn="l">
              <a:spcBef>
                <a:spcPts val="0"/>
              </a:spcBef>
              <a:spcAft>
                <a:spcPts val="0"/>
              </a:spcAft>
              <a:buSzPts val="2000"/>
              <a:buChar char="○"/>
            </a:pPr>
            <a:r>
              <a:rPr lang="en-US" sz="2000"/>
              <a:t>Many people project their nervous and fearful energy towards racial slang and targeting hateful comments and actions towards international people in the United States, particularly of people from the country of origin of the virus</a:t>
            </a:r>
            <a:endParaRPr sz="2000">
              <a:solidFill>
                <a:srgbClr val="FFFFFF"/>
              </a:solidFill>
            </a:endParaRPr>
          </a:p>
        </p:txBody>
      </p:sp>
      <p:pic>
        <p:nvPicPr>
          <p:cNvPr id="188" name="Google Shape;188;p23"/>
          <p:cNvPicPr preferRelativeResize="0"/>
          <p:nvPr/>
        </p:nvPicPr>
        <p:blipFill>
          <a:blip r:embed="rId3">
            <a:alphaModFix/>
          </a:blip>
          <a:stretch>
            <a:fillRect/>
          </a:stretch>
        </p:blipFill>
        <p:spPr>
          <a:xfrm>
            <a:off x="6934475" y="2013373"/>
            <a:ext cx="5063900" cy="4473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4"/>
          <p:cNvSpPr txBox="1"/>
          <p:nvPr>
            <p:ph type="ctrTitle"/>
          </p:nvPr>
        </p:nvSpPr>
        <p:spPr>
          <a:xfrm>
            <a:off x="1375950" y="501500"/>
            <a:ext cx="9440100" cy="10350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solidFill>
                  <a:srgbClr val="FFFFFF"/>
                </a:solidFill>
              </a:rPr>
              <a:t>Rise Above Racism and Stigma</a:t>
            </a:r>
            <a:endParaRPr>
              <a:solidFill>
                <a:srgbClr val="FFFFFF"/>
              </a:solidFill>
            </a:endParaRPr>
          </a:p>
        </p:txBody>
      </p:sp>
      <p:sp>
        <p:nvSpPr>
          <p:cNvPr id="195" name="Google Shape;195;p24"/>
          <p:cNvSpPr txBox="1"/>
          <p:nvPr>
            <p:ph idx="1" type="subTitle"/>
          </p:nvPr>
        </p:nvSpPr>
        <p:spPr>
          <a:xfrm>
            <a:off x="842125" y="1789425"/>
            <a:ext cx="5554800" cy="4638900"/>
          </a:xfrm>
          <a:prstGeom prst="rect">
            <a:avLst/>
          </a:prstGeom>
        </p:spPr>
        <p:txBody>
          <a:bodyPr anchorCtr="0" anchor="t" bIns="45700" lIns="91425" spcFirstLastPara="1" rIns="91425" wrap="square" tIns="45700">
            <a:noAutofit/>
          </a:bodyPr>
          <a:lstStyle/>
          <a:p>
            <a:pPr indent="-355600" lvl="0" marL="457200" rtl="0" algn="l">
              <a:spcBef>
                <a:spcPts val="400"/>
              </a:spcBef>
              <a:spcAft>
                <a:spcPts val="0"/>
              </a:spcAft>
              <a:buSzPts val="2000"/>
              <a:buChar char="●"/>
            </a:pPr>
            <a:r>
              <a:rPr lang="en-US"/>
              <a:t>Stigma</a:t>
            </a:r>
            <a:endParaRPr/>
          </a:p>
          <a:p>
            <a:pPr indent="-355600" lvl="1" marL="914400" rtl="0" algn="l">
              <a:spcBef>
                <a:spcPts val="0"/>
              </a:spcBef>
              <a:spcAft>
                <a:spcPts val="0"/>
              </a:spcAft>
              <a:buClr>
                <a:schemeClr val="lt1"/>
              </a:buClr>
              <a:buSzPts val="2000"/>
              <a:buFont typeface="Gill Sans"/>
              <a:buChar char="○"/>
            </a:pPr>
            <a:r>
              <a:rPr lang="en-US" sz="2000"/>
              <a:t>“Stigma is discrimination against an identifiable group of people, a place, or a nation. Stigma is associated with a lack of knowledge about how COVID-19 spreads, a need to blame someone, fears about disease and death, and gossip that spreads rumors and myths” (CDC 2020).</a:t>
            </a:r>
            <a:endParaRPr sz="2000"/>
          </a:p>
          <a:p>
            <a:pPr indent="-355600" lvl="0" marL="457200" rtl="0" algn="l">
              <a:spcBef>
                <a:spcPts val="0"/>
              </a:spcBef>
              <a:spcAft>
                <a:spcPts val="0"/>
              </a:spcAft>
              <a:buClr>
                <a:schemeClr val="lt1"/>
              </a:buClr>
              <a:buSzPts val="2000"/>
              <a:buChar char="●"/>
            </a:pPr>
            <a:r>
              <a:rPr lang="en-US"/>
              <a:t>Stigma causes people to hurt others physically and mentally, spread the fear and anxiety of the pandemic, and shifts the focus from the actual problem</a:t>
            </a:r>
            <a:endParaRPr/>
          </a:p>
          <a:p>
            <a:pPr indent="-355600" lvl="0" marL="457200" rtl="0" algn="l">
              <a:spcBef>
                <a:spcPts val="0"/>
              </a:spcBef>
              <a:spcAft>
                <a:spcPts val="0"/>
              </a:spcAft>
              <a:buSzPts val="2000"/>
              <a:buChar char="●"/>
            </a:pPr>
            <a:r>
              <a:rPr lang="en-US"/>
              <a:t>It is important to understand this problem impacts everybody, and cannot be blamed on a person or group of people </a:t>
            </a:r>
            <a:endParaRPr/>
          </a:p>
          <a:p>
            <a:pPr indent="0" lvl="0" marL="0" rtl="0" algn="ctr">
              <a:spcBef>
                <a:spcPts val="400"/>
              </a:spcBef>
              <a:spcAft>
                <a:spcPts val="0"/>
              </a:spcAft>
              <a:buNone/>
            </a:pPr>
            <a:r>
              <a:t/>
            </a:r>
            <a:endParaRPr/>
          </a:p>
        </p:txBody>
      </p:sp>
      <p:pic>
        <p:nvPicPr>
          <p:cNvPr id="196" name="Google Shape;196;p24"/>
          <p:cNvPicPr preferRelativeResize="0"/>
          <p:nvPr/>
        </p:nvPicPr>
        <p:blipFill>
          <a:blip r:embed="rId3">
            <a:alphaModFix/>
          </a:blip>
          <a:stretch>
            <a:fillRect/>
          </a:stretch>
        </p:blipFill>
        <p:spPr>
          <a:xfrm>
            <a:off x="7056475" y="1789425"/>
            <a:ext cx="4438725" cy="40741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5"/>
          <p:cNvSpPr txBox="1"/>
          <p:nvPr>
            <p:ph type="ctrTitle"/>
          </p:nvPr>
        </p:nvSpPr>
        <p:spPr>
          <a:xfrm>
            <a:off x="1370693" y="713215"/>
            <a:ext cx="9440100" cy="1828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solidFill>
                  <a:srgbClr val="FFFFFF"/>
                </a:solidFill>
              </a:rPr>
              <a:t>Why it is okay to feel overwhelmed, stressed, and socially </a:t>
            </a:r>
            <a:r>
              <a:rPr lang="en-US">
                <a:solidFill>
                  <a:srgbClr val="FFFFFF"/>
                </a:solidFill>
              </a:rPr>
              <a:t>deprived?</a:t>
            </a:r>
            <a:endParaRPr>
              <a:solidFill>
                <a:srgbClr val="FFFFFF"/>
              </a:solidFill>
            </a:endParaRPr>
          </a:p>
        </p:txBody>
      </p:sp>
      <p:sp>
        <p:nvSpPr>
          <p:cNvPr id="203" name="Google Shape;203;p25"/>
          <p:cNvSpPr txBox="1"/>
          <p:nvPr>
            <p:ph idx="1" type="subTitle"/>
          </p:nvPr>
        </p:nvSpPr>
        <p:spPr>
          <a:xfrm>
            <a:off x="2342718" y="2724614"/>
            <a:ext cx="9440100" cy="1050000"/>
          </a:xfrm>
          <a:prstGeom prst="rect">
            <a:avLst/>
          </a:prstGeom>
        </p:spPr>
        <p:txBody>
          <a:bodyPr anchorCtr="0" anchor="t" bIns="45700" lIns="91425" spcFirstLastPara="1" rIns="91425" wrap="square" tIns="45700">
            <a:noAutofit/>
          </a:bodyPr>
          <a:lstStyle/>
          <a:p>
            <a:pPr indent="-355600" lvl="0" marL="457200" rtl="0" algn="l">
              <a:spcBef>
                <a:spcPts val="400"/>
              </a:spcBef>
              <a:spcAft>
                <a:spcPts val="0"/>
              </a:spcAft>
              <a:buSzPts val="2000"/>
              <a:buChar char="●"/>
            </a:pPr>
            <a:r>
              <a:rPr lang="en-US"/>
              <a:t>Everyone reacts differently to stressful situations</a:t>
            </a:r>
            <a:endParaRPr/>
          </a:p>
          <a:p>
            <a:pPr indent="-355600" lvl="1" marL="914400" rtl="0" algn="l">
              <a:spcBef>
                <a:spcPts val="0"/>
              </a:spcBef>
              <a:spcAft>
                <a:spcPts val="0"/>
              </a:spcAft>
              <a:buSzPts val="2000"/>
              <a:buChar char="○"/>
            </a:pPr>
            <a:r>
              <a:rPr lang="en-US" sz="2000"/>
              <a:t>Your situations are </a:t>
            </a:r>
            <a:r>
              <a:rPr lang="en-US" sz="2000"/>
              <a:t>different</a:t>
            </a:r>
            <a:r>
              <a:rPr lang="en-US" sz="2000"/>
              <a:t> than the situations of your peers. This makes your response to COVID-19 and other situations different than others.</a:t>
            </a:r>
            <a:endParaRPr sz="2000"/>
          </a:p>
          <a:p>
            <a:pPr indent="-355600" lvl="0" marL="457200" rtl="0" algn="l">
              <a:spcBef>
                <a:spcPts val="0"/>
              </a:spcBef>
              <a:spcAft>
                <a:spcPts val="0"/>
              </a:spcAft>
              <a:buSzPts val="2000"/>
              <a:buChar char="●"/>
            </a:pPr>
            <a:r>
              <a:rPr lang="en-US"/>
              <a:t>Having many </a:t>
            </a:r>
            <a:r>
              <a:rPr lang="en-US"/>
              <a:t>contradicting</a:t>
            </a:r>
            <a:r>
              <a:rPr lang="en-US"/>
              <a:t> sources of information makes it hard to truly understand how to protect yourself in the best way</a:t>
            </a:r>
            <a:endParaRPr/>
          </a:p>
          <a:p>
            <a:pPr indent="-355600" lvl="1" marL="914400" rtl="0" algn="l">
              <a:spcBef>
                <a:spcPts val="0"/>
              </a:spcBef>
              <a:spcAft>
                <a:spcPts val="0"/>
              </a:spcAft>
              <a:buSzPts val="2000"/>
              <a:buChar char="○"/>
            </a:pPr>
            <a:r>
              <a:rPr lang="en-US" sz="2000"/>
              <a:t>In a digital age, is tough to keep up with all the information going around and understanding what is accurate and what is not</a:t>
            </a:r>
            <a:endParaRPr sz="2000"/>
          </a:p>
          <a:p>
            <a:pPr indent="-355600" lvl="0" marL="457200" rtl="0" algn="l">
              <a:spcBef>
                <a:spcPts val="0"/>
              </a:spcBef>
              <a:spcAft>
                <a:spcPts val="0"/>
              </a:spcAft>
              <a:buSzPts val="2000"/>
              <a:buChar char="●"/>
            </a:pPr>
            <a:r>
              <a:rPr lang="en-US"/>
              <a:t>A pandemic of this magnitude has never been seen in our lifetimes</a:t>
            </a:r>
            <a:endParaRPr/>
          </a:p>
          <a:p>
            <a:pPr indent="-355600" lvl="1" marL="914400" rtl="0" algn="l">
              <a:spcBef>
                <a:spcPts val="0"/>
              </a:spcBef>
              <a:spcAft>
                <a:spcPts val="0"/>
              </a:spcAft>
              <a:buSzPts val="2000"/>
              <a:buChar char="○"/>
            </a:pPr>
            <a:r>
              <a:rPr lang="en-US" sz="2000"/>
              <a:t>This is a new experience for everyone, and no one knows exactly what will happen</a:t>
            </a:r>
            <a:endParaRPr sz="2000"/>
          </a:p>
        </p:txBody>
      </p:sp>
      <p:pic>
        <p:nvPicPr>
          <p:cNvPr id="204" name="Google Shape;204;p25"/>
          <p:cNvPicPr preferRelativeResize="0"/>
          <p:nvPr/>
        </p:nvPicPr>
        <p:blipFill>
          <a:blip r:embed="rId3">
            <a:alphaModFix/>
          </a:blip>
          <a:stretch>
            <a:fillRect/>
          </a:stretch>
        </p:blipFill>
        <p:spPr>
          <a:xfrm>
            <a:off x="140875" y="3688350"/>
            <a:ext cx="2286274" cy="22219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6"/>
          <p:cNvSpPr txBox="1"/>
          <p:nvPr>
            <p:ph type="ctrTitle"/>
          </p:nvPr>
        </p:nvSpPr>
        <p:spPr>
          <a:xfrm>
            <a:off x="1533668" y="465640"/>
            <a:ext cx="9440100" cy="1828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solidFill>
                  <a:srgbClr val="FFFFFF"/>
                </a:solidFill>
              </a:rPr>
              <a:t>How can I help myself during quarantine?</a:t>
            </a:r>
            <a:endParaRPr>
              <a:solidFill>
                <a:srgbClr val="FFFFFF"/>
              </a:solidFill>
            </a:endParaRPr>
          </a:p>
        </p:txBody>
      </p:sp>
      <p:sp>
        <p:nvSpPr>
          <p:cNvPr id="211" name="Google Shape;211;p26"/>
          <p:cNvSpPr txBox="1"/>
          <p:nvPr>
            <p:ph idx="1" type="subTitle"/>
          </p:nvPr>
        </p:nvSpPr>
        <p:spPr>
          <a:xfrm>
            <a:off x="6485975" y="2570175"/>
            <a:ext cx="4747500" cy="3886500"/>
          </a:xfrm>
          <a:prstGeom prst="rect">
            <a:avLst/>
          </a:prstGeom>
        </p:spPr>
        <p:txBody>
          <a:bodyPr anchorCtr="0" anchor="t" bIns="45700" lIns="91425" spcFirstLastPara="1" rIns="91425" wrap="square" tIns="45700">
            <a:noAutofit/>
          </a:bodyPr>
          <a:lstStyle/>
          <a:p>
            <a:pPr indent="-355600" lvl="0" marL="457200" rtl="0" algn="l">
              <a:spcBef>
                <a:spcPts val="400"/>
              </a:spcBef>
              <a:spcAft>
                <a:spcPts val="0"/>
              </a:spcAft>
              <a:buSzPts val="2000"/>
              <a:buChar char="●"/>
            </a:pPr>
            <a:r>
              <a:rPr lang="en-US"/>
              <a:t>Practicing mindfulness techniques can reground your thinking</a:t>
            </a:r>
            <a:endParaRPr/>
          </a:p>
          <a:p>
            <a:pPr indent="-355600" lvl="1" marL="914400" rtl="0" algn="l">
              <a:spcBef>
                <a:spcPts val="0"/>
              </a:spcBef>
              <a:spcAft>
                <a:spcPts val="0"/>
              </a:spcAft>
              <a:buSzPts val="2000"/>
              <a:buChar char="○"/>
            </a:pPr>
            <a:r>
              <a:rPr lang="en-US" sz="2000"/>
              <a:t>Mindfulness is often the first step of re</a:t>
            </a:r>
            <a:r>
              <a:rPr lang="en-US" sz="2000"/>
              <a:t>orienting</a:t>
            </a:r>
            <a:r>
              <a:rPr lang="en-US" sz="2000"/>
              <a:t> yourself in a panicked state of mind</a:t>
            </a:r>
            <a:endParaRPr sz="2000"/>
          </a:p>
          <a:p>
            <a:pPr indent="-355600" lvl="0" marL="457200" rtl="0" algn="l">
              <a:spcBef>
                <a:spcPts val="0"/>
              </a:spcBef>
              <a:spcAft>
                <a:spcPts val="0"/>
              </a:spcAft>
              <a:buSzPts val="2000"/>
              <a:buChar char="●"/>
            </a:pPr>
            <a:r>
              <a:rPr lang="en-US"/>
              <a:t>Cognitive behavioral therapy by professionals online </a:t>
            </a:r>
            <a:endParaRPr/>
          </a:p>
          <a:p>
            <a:pPr indent="-355600" lvl="0" marL="457200" rtl="0" algn="l">
              <a:spcBef>
                <a:spcPts val="0"/>
              </a:spcBef>
              <a:spcAft>
                <a:spcPts val="0"/>
              </a:spcAft>
              <a:buSzPts val="2000"/>
              <a:buChar char="●"/>
            </a:pPr>
            <a:r>
              <a:rPr lang="en-US"/>
              <a:t>UCONN’s mental health resources</a:t>
            </a:r>
            <a:endParaRPr/>
          </a:p>
        </p:txBody>
      </p:sp>
      <p:pic>
        <p:nvPicPr>
          <p:cNvPr id="212" name="Google Shape;212;p26"/>
          <p:cNvPicPr preferRelativeResize="0"/>
          <p:nvPr/>
        </p:nvPicPr>
        <p:blipFill>
          <a:blip r:embed="rId3">
            <a:alphaModFix/>
          </a:blip>
          <a:stretch>
            <a:fillRect/>
          </a:stretch>
        </p:blipFill>
        <p:spPr>
          <a:xfrm>
            <a:off x="515975" y="2570184"/>
            <a:ext cx="4958528" cy="3299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7"/>
          <p:cNvSpPr txBox="1"/>
          <p:nvPr>
            <p:ph idx="1" type="body"/>
          </p:nvPr>
        </p:nvSpPr>
        <p:spPr>
          <a:xfrm>
            <a:off x="913795" y="2076450"/>
            <a:ext cx="4856700" cy="36228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p>
            <a:pPr indent="0" lvl="0" marL="36899" rtl="0" algn="ctr">
              <a:lnSpc>
                <a:spcPct val="100000"/>
              </a:lnSpc>
              <a:spcBef>
                <a:spcPts val="0"/>
              </a:spcBef>
              <a:spcAft>
                <a:spcPts val="0"/>
              </a:spcAft>
              <a:buSzPts val="2240"/>
              <a:buNone/>
            </a:pPr>
            <a:r>
              <a:rPr lang="en-US">
                <a:solidFill>
                  <a:srgbClr val="FFFFFF"/>
                </a:solidFill>
              </a:rPr>
              <a:t>What is Mindfulness Meditation?</a:t>
            </a:r>
            <a:endParaRPr>
              <a:solidFill>
                <a:srgbClr val="FFFFFF"/>
              </a:solidFill>
            </a:endParaRPr>
          </a:p>
          <a:p>
            <a:pPr indent="-326320" lvl="0" marL="342900" rtl="0" algn="l">
              <a:lnSpc>
                <a:spcPct val="100000"/>
              </a:lnSpc>
              <a:spcBef>
                <a:spcPts val="1080"/>
              </a:spcBef>
              <a:spcAft>
                <a:spcPts val="0"/>
              </a:spcAft>
              <a:buClr>
                <a:srgbClr val="FFFFFF"/>
              </a:buClr>
              <a:buSzPts val="2000"/>
              <a:buChar char="◈"/>
            </a:pPr>
            <a:r>
              <a:rPr lang="en-US" sz="2000">
                <a:solidFill>
                  <a:srgbClr val="FFFFFF"/>
                </a:solidFill>
              </a:rPr>
              <a:t>“Mindfulness meditation gives us a time in our lives when we can suspend judgment and unleash our natural curiosity about the workings of the mind, approaching our experience with warmth and kindness—to ourselves and others,” (“What is Mindfulness?” 2019).</a:t>
            </a:r>
            <a:endParaRPr sz="2000">
              <a:solidFill>
                <a:srgbClr val="FFFFFF"/>
              </a:solidFill>
            </a:endParaRPr>
          </a:p>
        </p:txBody>
      </p:sp>
      <p:sp>
        <p:nvSpPr>
          <p:cNvPr id="219" name="Google Shape;219;p27"/>
          <p:cNvSpPr txBox="1"/>
          <p:nvPr>
            <p:ph idx="2" type="body"/>
          </p:nvPr>
        </p:nvSpPr>
        <p:spPr>
          <a:xfrm>
            <a:off x="6410716" y="2076451"/>
            <a:ext cx="4856700" cy="3622800"/>
          </a:xfrm>
          <a:prstGeom prst="rect">
            <a:avLst/>
          </a:prstGeom>
          <a:noFill/>
          <a:ln>
            <a:noFill/>
          </a:ln>
          <a:effectLst>
            <a:outerShdw blurRad="25400">
              <a:srgbClr val="000000">
                <a:alpha val="45490"/>
              </a:srgbClr>
            </a:outerShdw>
          </a:effectLst>
        </p:spPr>
        <p:txBody>
          <a:bodyPr anchorCtr="0" anchor="t" bIns="45700" lIns="91425" spcFirstLastPara="1" rIns="91425" wrap="square" tIns="45700">
            <a:noAutofit/>
          </a:bodyPr>
          <a:lstStyle/>
          <a:p>
            <a:pPr indent="0" lvl="0" marL="36899" rtl="0" algn="ctr">
              <a:lnSpc>
                <a:spcPct val="100000"/>
              </a:lnSpc>
              <a:spcBef>
                <a:spcPts val="0"/>
              </a:spcBef>
              <a:spcAft>
                <a:spcPts val="0"/>
              </a:spcAft>
              <a:buSzPts val="2240"/>
              <a:buNone/>
            </a:pPr>
            <a:r>
              <a:t/>
            </a:r>
            <a:endParaRPr sz="5400">
              <a:solidFill>
                <a:srgbClr val="FFFFFF"/>
              </a:solidFill>
            </a:endParaRPr>
          </a:p>
          <a:p>
            <a:pPr indent="0" lvl="0" marL="0" rtl="0" algn="l">
              <a:lnSpc>
                <a:spcPct val="100000"/>
              </a:lnSpc>
              <a:spcBef>
                <a:spcPts val="1160"/>
              </a:spcBef>
              <a:spcAft>
                <a:spcPts val="0"/>
              </a:spcAft>
              <a:buNone/>
            </a:pPr>
            <a:r>
              <a:t/>
            </a:r>
            <a:endParaRPr>
              <a:solidFill>
                <a:srgbClr val="FFFFFF"/>
              </a:solidFill>
            </a:endParaRPr>
          </a:p>
        </p:txBody>
      </p:sp>
      <p:sp>
        <p:nvSpPr>
          <p:cNvPr id="220" name="Google Shape;220;p27"/>
          <p:cNvSpPr txBox="1"/>
          <p:nvPr>
            <p:ph type="title"/>
          </p:nvPr>
        </p:nvSpPr>
        <p:spPr>
          <a:xfrm>
            <a:off x="913795" y="609600"/>
            <a:ext cx="10353900" cy="1261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5400">
                <a:solidFill>
                  <a:srgbClr val="FFFFFF"/>
                </a:solidFill>
              </a:rPr>
              <a:t>Benefits of Mindfulness</a:t>
            </a:r>
            <a:endParaRPr sz="5400">
              <a:solidFill>
                <a:srgbClr val="FFFFFF"/>
              </a:solidFill>
            </a:endParaRPr>
          </a:p>
        </p:txBody>
      </p:sp>
      <p:sp>
        <p:nvSpPr>
          <p:cNvPr id="221" name="Google Shape;221;p27"/>
          <p:cNvSpPr txBox="1"/>
          <p:nvPr>
            <p:ph idx="4294967295" type="body"/>
          </p:nvPr>
        </p:nvSpPr>
        <p:spPr>
          <a:xfrm>
            <a:off x="6287950" y="2076450"/>
            <a:ext cx="4779600" cy="579600"/>
          </a:xfrm>
          <a:prstGeom prst="rect">
            <a:avLst/>
          </a:prstGeom>
        </p:spPr>
        <p:txBody>
          <a:bodyPr anchorCtr="0" anchor="t" bIns="45700" lIns="91425" spcFirstLastPara="1" rIns="91425" wrap="square" tIns="45700">
            <a:noAutofit/>
          </a:bodyPr>
          <a:lstStyle/>
          <a:p>
            <a:pPr indent="0" lvl="0" marL="36899" rtl="0" algn="l">
              <a:spcBef>
                <a:spcPts val="0"/>
              </a:spcBef>
              <a:spcAft>
                <a:spcPts val="0"/>
              </a:spcAft>
              <a:buClr>
                <a:schemeClr val="dk1"/>
              </a:buClr>
              <a:buSzPts val="2240"/>
              <a:buFont typeface="Arial"/>
              <a:buNone/>
            </a:pPr>
            <a:r>
              <a:rPr lang="en-US">
                <a:solidFill>
                  <a:schemeClr val="lt1"/>
                </a:solidFill>
              </a:rPr>
              <a:t>What can Mindfulness do for you?</a:t>
            </a:r>
            <a:endParaRPr/>
          </a:p>
        </p:txBody>
      </p:sp>
      <p:sp>
        <p:nvSpPr>
          <p:cNvPr id="222" name="Google Shape;222;p27"/>
          <p:cNvSpPr txBox="1"/>
          <p:nvPr>
            <p:ph idx="4294967295" type="body"/>
          </p:nvPr>
        </p:nvSpPr>
        <p:spPr>
          <a:xfrm>
            <a:off x="6410725" y="2456250"/>
            <a:ext cx="4779600" cy="2863200"/>
          </a:xfrm>
          <a:prstGeom prst="rect">
            <a:avLst/>
          </a:prstGeom>
        </p:spPr>
        <p:txBody>
          <a:bodyPr anchorCtr="0" anchor="t" bIns="45700" lIns="91425" spcFirstLastPara="1" rIns="91425" wrap="square" tIns="45700">
            <a:noAutofit/>
          </a:bodyPr>
          <a:lstStyle/>
          <a:p>
            <a:pPr indent="-308540" lvl="0" marL="342900" rtl="0" algn="l">
              <a:spcBef>
                <a:spcPts val="1160"/>
              </a:spcBef>
              <a:spcAft>
                <a:spcPts val="0"/>
              </a:spcAft>
              <a:buClr>
                <a:srgbClr val="FFFFFF"/>
              </a:buClr>
              <a:buSzPts val="2000"/>
              <a:buChar char="◈"/>
            </a:pPr>
            <a:r>
              <a:rPr lang="en-US">
                <a:solidFill>
                  <a:srgbClr val="FFFFFF"/>
                </a:solidFill>
              </a:rPr>
              <a:t>Reduce Stress from the pandemic</a:t>
            </a:r>
            <a:endParaRPr>
              <a:solidFill>
                <a:srgbClr val="FFFFFF"/>
              </a:solidFill>
            </a:endParaRPr>
          </a:p>
          <a:p>
            <a:pPr indent="-308540" lvl="0" marL="342900" rtl="0" algn="l">
              <a:spcBef>
                <a:spcPts val="1160"/>
              </a:spcBef>
              <a:spcAft>
                <a:spcPts val="0"/>
              </a:spcAft>
              <a:buClr>
                <a:srgbClr val="FFFFFF"/>
              </a:buClr>
              <a:buSzPts val="2000"/>
              <a:buChar char="◈"/>
            </a:pPr>
            <a:r>
              <a:rPr lang="en-US">
                <a:solidFill>
                  <a:srgbClr val="FFFFFF"/>
                </a:solidFill>
              </a:rPr>
              <a:t>Improve Performance</a:t>
            </a:r>
            <a:endParaRPr>
              <a:solidFill>
                <a:srgbClr val="FFFFFF"/>
              </a:solidFill>
            </a:endParaRPr>
          </a:p>
          <a:p>
            <a:pPr indent="-308540" lvl="0" marL="342900" rtl="0" algn="l">
              <a:spcBef>
                <a:spcPts val="1160"/>
              </a:spcBef>
              <a:spcAft>
                <a:spcPts val="0"/>
              </a:spcAft>
              <a:buClr>
                <a:srgbClr val="FFFFFF"/>
              </a:buClr>
              <a:buSzPts val="2000"/>
              <a:buChar char="◈"/>
            </a:pPr>
            <a:r>
              <a:rPr lang="en-US">
                <a:solidFill>
                  <a:srgbClr val="FFFFFF"/>
                </a:solidFill>
              </a:rPr>
              <a:t>Gain insight into ourselves</a:t>
            </a:r>
            <a:endParaRPr>
              <a:solidFill>
                <a:srgbClr val="FFFFFF"/>
              </a:solidFill>
            </a:endParaRPr>
          </a:p>
          <a:p>
            <a:pPr indent="-308540" lvl="0" marL="342900" rtl="0" algn="l">
              <a:spcBef>
                <a:spcPts val="1160"/>
              </a:spcBef>
              <a:spcAft>
                <a:spcPts val="0"/>
              </a:spcAft>
              <a:buClr>
                <a:srgbClr val="FFFFFF"/>
              </a:buClr>
              <a:buSzPts val="2000"/>
              <a:buChar char="◈"/>
            </a:pPr>
            <a:r>
              <a:rPr lang="en-US">
                <a:solidFill>
                  <a:srgbClr val="FFFFFF"/>
                </a:solidFill>
              </a:rPr>
              <a:t>Improve attention to other’s well being</a:t>
            </a:r>
            <a:endParaRPr>
              <a:solidFill>
                <a:srgbClr val="FFFFFF"/>
              </a:solidFill>
            </a:endParaRPr>
          </a:p>
          <a:p>
            <a:pPr indent="-292100" lvl="0" marL="342900" rtl="0" algn="l">
              <a:spcBef>
                <a:spcPts val="1160"/>
              </a:spcBef>
              <a:spcAft>
                <a:spcPts val="0"/>
              </a:spcAft>
              <a:buClr>
                <a:srgbClr val="FFFFFF"/>
              </a:buClr>
              <a:buSzPts val="2000"/>
              <a:buChar char="◈"/>
            </a:pPr>
            <a:r>
              <a:rPr lang="en-US">
                <a:solidFill>
                  <a:srgbClr val="FFFFFF"/>
                </a:solidFill>
              </a:rPr>
              <a:t>Promote self-awareness</a:t>
            </a:r>
            <a:endParaRPr>
              <a:solidFill>
                <a:srgbClr val="FFFFFF"/>
              </a:solidFill>
            </a:endParaRPr>
          </a:p>
        </p:txBody>
      </p:sp>
      <p:pic>
        <p:nvPicPr>
          <p:cNvPr id="223" name="Google Shape;223;p27"/>
          <p:cNvPicPr preferRelativeResize="0"/>
          <p:nvPr/>
        </p:nvPicPr>
        <p:blipFill>
          <a:blip r:embed="rId3">
            <a:alphaModFix/>
          </a:blip>
          <a:stretch>
            <a:fillRect/>
          </a:stretch>
        </p:blipFill>
        <p:spPr>
          <a:xfrm>
            <a:off x="1659463" y="4868425"/>
            <a:ext cx="3365375" cy="1884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VTI">
  <a:themeElements>
    <a:clrScheme name="">
      <a:dk1>
        <a:srgbClr val="000000"/>
      </a:dk1>
      <a:lt1>
        <a:srgbClr val="FFFFFF"/>
      </a:lt1>
      <a:dk2>
        <a:srgbClr val="413824"/>
      </a:dk2>
      <a:lt2>
        <a:srgbClr val="E2E8E7"/>
      </a:lt2>
      <a:accent1>
        <a:srgbClr val="D08C99"/>
      </a:accent1>
      <a:accent2>
        <a:srgbClr val="C68673"/>
      </a:accent2>
      <a:accent3>
        <a:srgbClr val="BCA06E"/>
      </a:accent3>
      <a:accent4>
        <a:srgbClr val="A4A962"/>
      </a:accent4>
      <a:accent5>
        <a:srgbClr val="92AD74"/>
      </a:accent5>
      <a:accent6>
        <a:srgbClr val="70B468"/>
      </a:accent6>
      <a:hlink>
        <a:srgbClr val="568E84"/>
      </a:hlink>
      <a:folHlink>
        <a:srgbClr val="8282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